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2" r:id="rId4"/>
    <p:sldId id="290" r:id="rId5"/>
    <p:sldId id="291" r:id="rId6"/>
    <p:sldId id="293" r:id="rId7"/>
    <p:sldId id="294" r:id="rId8"/>
    <p:sldId id="303" r:id="rId9"/>
    <p:sldId id="296" r:id="rId10"/>
    <p:sldId id="297" r:id="rId11"/>
    <p:sldId id="298" r:id="rId12"/>
    <p:sldId id="295" r:id="rId13"/>
    <p:sldId id="299" r:id="rId14"/>
    <p:sldId id="301" r:id="rId15"/>
    <p:sldId id="300" r:id="rId16"/>
    <p:sldId id="302" r:id="rId17"/>
    <p:sldId id="289" r:id="rId18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84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308A-432D-489B-B0E8-52339BA45E6E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8460-B88F-4F82-8273-E24AB6837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43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5525" y="780897"/>
            <a:ext cx="15533049" cy="7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55A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20104100" cy="1843405"/>
          </a:xfrm>
          <a:custGeom>
            <a:avLst/>
            <a:gdLst/>
            <a:ahLst/>
            <a:cxnLst/>
            <a:rect l="l" t="t" r="r" b="b"/>
            <a:pathLst>
              <a:path w="20104100" h="1843405">
                <a:moveTo>
                  <a:pt x="20104102" y="1843292"/>
                </a:moveTo>
                <a:lnTo>
                  <a:pt x="0" y="1843292"/>
                </a:lnTo>
                <a:lnTo>
                  <a:pt x="0" y="0"/>
                </a:lnTo>
                <a:lnTo>
                  <a:pt x="20104102" y="0"/>
                </a:lnTo>
                <a:lnTo>
                  <a:pt x="20104102" y="18432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80562"/>
            <a:ext cx="669925" cy="62865"/>
          </a:xfrm>
          <a:custGeom>
            <a:avLst/>
            <a:gdLst/>
            <a:ahLst/>
            <a:cxnLst/>
            <a:rect l="l" t="t" r="r" b="b"/>
            <a:pathLst>
              <a:path w="669925" h="62864">
                <a:moveTo>
                  <a:pt x="669916" y="62736"/>
                </a:moveTo>
                <a:lnTo>
                  <a:pt x="0" y="62736"/>
                </a:lnTo>
                <a:lnTo>
                  <a:pt x="0" y="0"/>
                </a:lnTo>
                <a:lnTo>
                  <a:pt x="669916" y="0"/>
                </a:lnTo>
                <a:lnTo>
                  <a:pt x="669916" y="62736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988142" y="9710280"/>
            <a:ext cx="445134" cy="629285"/>
          </a:xfrm>
          <a:custGeom>
            <a:avLst/>
            <a:gdLst/>
            <a:ahLst/>
            <a:cxnLst/>
            <a:rect l="l" t="t" r="r" b="b"/>
            <a:pathLst>
              <a:path w="445134" h="629284">
                <a:moveTo>
                  <a:pt x="221949" y="447315"/>
                </a:moveTo>
                <a:lnTo>
                  <a:pt x="208262" y="426002"/>
                </a:lnTo>
                <a:lnTo>
                  <a:pt x="203700" y="401873"/>
                </a:lnTo>
                <a:lnTo>
                  <a:pt x="208262" y="377743"/>
                </a:lnTo>
                <a:lnTo>
                  <a:pt x="221949" y="356430"/>
                </a:lnTo>
                <a:lnTo>
                  <a:pt x="267473" y="311382"/>
                </a:lnTo>
                <a:lnTo>
                  <a:pt x="295288" y="269100"/>
                </a:lnTo>
                <a:lnTo>
                  <a:pt x="304559" y="220891"/>
                </a:lnTo>
                <a:lnTo>
                  <a:pt x="295288" y="172682"/>
                </a:lnTo>
                <a:lnTo>
                  <a:pt x="267473" y="130401"/>
                </a:lnTo>
                <a:lnTo>
                  <a:pt x="177210" y="39515"/>
                </a:lnTo>
                <a:lnTo>
                  <a:pt x="216455" y="0"/>
                </a:lnTo>
                <a:lnTo>
                  <a:pt x="227492" y="0"/>
                </a:lnTo>
                <a:lnTo>
                  <a:pt x="312212" y="84563"/>
                </a:lnTo>
                <a:lnTo>
                  <a:pt x="339603" y="119323"/>
                </a:lnTo>
                <a:lnTo>
                  <a:pt x="357864" y="158161"/>
                </a:lnTo>
                <a:lnTo>
                  <a:pt x="366995" y="199446"/>
                </a:lnTo>
                <a:lnTo>
                  <a:pt x="366995" y="241547"/>
                </a:lnTo>
                <a:lnTo>
                  <a:pt x="357864" y="282832"/>
                </a:lnTo>
                <a:lnTo>
                  <a:pt x="339603" y="321670"/>
                </a:lnTo>
                <a:lnTo>
                  <a:pt x="312212" y="356430"/>
                </a:lnTo>
                <a:lnTo>
                  <a:pt x="221949" y="447315"/>
                </a:lnTo>
                <a:close/>
              </a:path>
              <a:path w="445134" h="629284">
                <a:moveTo>
                  <a:pt x="42993" y="439412"/>
                </a:moveTo>
                <a:lnTo>
                  <a:pt x="39068" y="439412"/>
                </a:lnTo>
                <a:lnTo>
                  <a:pt x="39068" y="438622"/>
                </a:lnTo>
                <a:lnTo>
                  <a:pt x="17684" y="399217"/>
                </a:lnTo>
                <a:lnTo>
                  <a:pt x="4661" y="357089"/>
                </a:lnTo>
                <a:lnTo>
                  <a:pt x="0" y="313578"/>
                </a:lnTo>
                <a:lnTo>
                  <a:pt x="3700" y="270025"/>
                </a:lnTo>
                <a:lnTo>
                  <a:pt x="15762" y="227773"/>
                </a:lnTo>
                <a:lnTo>
                  <a:pt x="36185" y="188160"/>
                </a:lnTo>
                <a:lnTo>
                  <a:pt x="64970" y="152529"/>
                </a:lnTo>
                <a:lnTo>
                  <a:pt x="132471" y="84563"/>
                </a:lnTo>
                <a:lnTo>
                  <a:pt x="177210" y="130401"/>
                </a:lnTo>
                <a:lnTo>
                  <a:pt x="109709" y="198367"/>
                </a:lnTo>
                <a:lnTo>
                  <a:pt x="71582" y="244958"/>
                </a:lnTo>
                <a:lnTo>
                  <a:pt x="46942" y="293028"/>
                </a:lnTo>
                <a:lnTo>
                  <a:pt x="34773" y="341591"/>
                </a:lnTo>
                <a:lnTo>
                  <a:pt x="34057" y="389661"/>
                </a:lnTo>
                <a:lnTo>
                  <a:pt x="43778" y="436251"/>
                </a:lnTo>
                <a:lnTo>
                  <a:pt x="43778" y="438622"/>
                </a:lnTo>
                <a:lnTo>
                  <a:pt x="42993" y="439412"/>
                </a:lnTo>
                <a:close/>
              </a:path>
              <a:path w="445134" h="629284">
                <a:moveTo>
                  <a:pt x="221949" y="629087"/>
                </a:moveTo>
                <a:lnTo>
                  <a:pt x="132471" y="538201"/>
                </a:lnTo>
                <a:lnTo>
                  <a:pt x="105080" y="503441"/>
                </a:lnTo>
                <a:lnTo>
                  <a:pt x="86819" y="464603"/>
                </a:lnTo>
                <a:lnTo>
                  <a:pt x="77688" y="423318"/>
                </a:lnTo>
                <a:lnTo>
                  <a:pt x="77688" y="381217"/>
                </a:lnTo>
                <a:lnTo>
                  <a:pt x="86819" y="339932"/>
                </a:lnTo>
                <a:lnTo>
                  <a:pt x="105080" y="301094"/>
                </a:lnTo>
                <a:lnTo>
                  <a:pt x="132471" y="266334"/>
                </a:lnTo>
                <a:lnTo>
                  <a:pt x="221949" y="175448"/>
                </a:lnTo>
                <a:lnTo>
                  <a:pt x="236077" y="196762"/>
                </a:lnTo>
                <a:lnTo>
                  <a:pt x="240787" y="220891"/>
                </a:lnTo>
                <a:lnTo>
                  <a:pt x="236077" y="245021"/>
                </a:lnTo>
                <a:lnTo>
                  <a:pt x="221949" y="266334"/>
                </a:lnTo>
                <a:lnTo>
                  <a:pt x="177210" y="311382"/>
                </a:lnTo>
                <a:lnTo>
                  <a:pt x="149395" y="353676"/>
                </a:lnTo>
                <a:lnTo>
                  <a:pt x="140124" y="401971"/>
                </a:lnTo>
                <a:lnTo>
                  <a:pt x="149395" y="450415"/>
                </a:lnTo>
                <a:lnTo>
                  <a:pt x="177210" y="493154"/>
                </a:lnTo>
                <a:lnTo>
                  <a:pt x="267473" y="583249"/>
                </a:lnTo>
                <a:lnTo>
                  <a:pt x="221949" y="629087"/>
                </a:lnTo>
                <a:close/>
              </a:path>
              <a:path w="445134" h="629284">
                <a:moveTo>
                  <a:pt x="312212" y="538201"/>
                </a:moveTo>
                <a:lnTo>
                  <a:pt x="267473" y="493154"/>
                </a:lnTo>
                <a:lnTo>
                  <a:pt x="334974" y="424396"/>
                </a:lnTo>
                <a:lnTo>
                  <a:pt x="373101" y="377812"/>
                </a:lnTo>
                <a:lnTo>
                  <a:pt x="397741" y="329787"/>
                </a:lnTo>
                <a:lnTo>
                  <a:pt x="409910" y="281344"/>
                </a:lnTo>
                <a:lnTo>
                  <a:pt x="410626" y="233508"/>
                </a:lnTo>
                <a:lnTo>
                  <a:pt x="400905" y="187303"/>
                </a:lnTo>
                <a:lnTo>
                  <a:pt x="400121" y="185723"/>
                </a:lnTo>
                <a:lnTo>
                  <a:pt x="400121" y="184932"/>
                </a:lnTo>
                <a:lnTo>
                  <a:pt x="401690" y="183352"/>
                </a:lnTo>
                <a:lnTo>
                  <a:pt x="404830" y="183352"/>
                </a:lnTo>
                <a:lnTo>
                  <a:pt x="405615" y="184142"/>
                </a:lnTo>
                <a:lnTo>
                  <a:pt x="427040" y="223547"/>
                </a:lnTo>
                <a:lnTo>
                  <a:pt x="440159" y="265675"/>
                </a:lnTo>
                <a:lnTo>
                  <a:pt x="444931" y="309186"/>
                </a:lnTo>
                <a:lnTo>
                  <a:pt x="441313" y="352739"/>
                </a:lnTo>
                <a:lnTo>
                  <a:pt x="429265" y="394991"/>
                </a:lnTo>
                <a:lnTo>
                  <a:pt x="408745" y="434604"/>
                </a:lnTo>
                <a:lnTo>
                  <a:pt x="379713" y="470234"/>
                </a:lnTo>
                <a:lnTo>
                  <a:pt x="312212" y="538201"/>
                </a:lnTo>
                <a:close/>
              </a:path>
            </a:pathLst>
          </a:custGeom>
          <a:solidFill>
            <a:srgbClr val="FF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029566" y="10519558"/>
            <a:ext cx="361315" cy="64135"/>
          </a:xfrm>
          <a:custGeom>
            <a:avLst/>
            <a:gdLst/>
            <a:ahLst/>
            <a:cxnLst/>
            <a:rect l="l" t="t" r="r" b="b"/>
            <a:pathLst>
              <a:path w="361315" h="64134">
                <a:moveTo>
                  <a:pt x="361052" y="64015"/>
                </a:moveTo>
                <a:lnTo>
                  <a:pt x="0" y="64015"/>
                </a:lnTo>
                <a:lnTo>
                  <a:pt x="0" y="0"/>
                </a:lnTo>
                <a:lnTo>
                  <a:pt x="361052" y="0"/>
                </a:lnTo>
                <a:lnTo>
                  <a:pt x="361052" y="64015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38328" y="9906277"/>
            <a:ext cx="203288" cy="2307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63593" y="9906277"/>
            <a:ext cx="227619" cy="23077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250081" y="9906277"/>
            <a:ext cx="353695" cy="225425"/>
          </a:xfrm>
          <a:custGeom>
            <a:avLst/>
            <a:gdLst/>
            <a:ahLst/>
            <a:cxnLst/>
            <a:rect l="l" t="t" r="r" b="b"/>
            <a:pathLst>
              <a:path w="353694" h="225425">
                <a:moveTo>
                  <a:pt x="353203" y="225238"/>
                </a:moveTo>
                <a:lnTo>
                  <a:pt x="294336" y="225238"/>
                </a:lnTo>
                <a:lnTo>
                  <a:pt x="294336" y="104321"/>
                </a:lnTo>
                <a:lnTo>
                  <a:pt x="291466" y="83328"/>
                </a:lnTo>
                <a:lnTo>
                  <a:pt x="283151" y="67966"/>
                </a:lnTo>
                <a:lnTo>
                  <a:pt x="269832" y="58532"/>
                </a:lnTo>
                <a:lnTo>
                  <a:pt x="251951" y="55321"/>
                </a:lnTo>
                <a:lnTo>
                  <a:pt x="234242" y="58433"/>
                </a:lnTo>
                <a:lnTo>
                  <a:pt x="219771" y="67769"/>
                </a:lnTo>
                <a:lnTo>
                  <a:pt x="210008" y="83328"/>
                </a:lnTo>
                <a:lnTo>
                  <a:pt x="206427" y="105111"/>
                </a:lnTo>
                <a:lnTo>
                  <a:pt x="206427" y="225238"/>
                </a:lnTo>
                <a:lnTo>
                  <a:pt x="147560" y="225238"/>
                </a:lnTo>
                <a:lnTo>
                  <a:pt x="147560" y="104321"/>
                </a:lnTo>
                <a:lnTo>
                  <a:pt x="144690" y="83328"/>
                </a:lnTo>
                <a:lnTo>
                  <a:pt x="136375" y="67966"/>
                </a:lnTo>
                <a:lnTo>
                  <a:pt x="123057" y="58532"/>
                </a:lnTo>
                <a:lnTo>
                  <a:pt x="105176" y="55321"/>
                </a:lnTo>
                <a:lnTo>
                  <a:pt x="87344" y="58433"/>
                </a:lnTo>
                <a:lnTo>
                  <a:pt x="72602" y="67769"/>
                </a:lnTo>
                <a:lnTo>
                  <a:pt x="62570" y="83328"/>
                </a:lnTo>
                <a:lnTo>
                  <a:pt x="58867" y="105111"/>
                </a:lnTo>
                <a:lnTo>
                  <a:pt x="58867" y="225238"/>
                </a:lnTo>
                <a:lnTo>
                  <a:pt x="0" y="225238"/>
                </a:lnTo>
                <a:lnTo>
                  <a:pt x="0" y="6322"/>
                </a:lnTo>
                <a:lnTo>
                  <a:pt x="57297" y="6322"/>
                </a:lnTo>
                <a:lnTo>
                  <a:pt x="57297" y="31612"/>
                </a:lnTo>
                <a:lnTo>
                  <a:pt x="70444" y="17004"/>
                </a:lnTo>
                <a:lnTo>
                  <a:pt x="85946" y="7211"/>
                </a:lnTo>
                <a:lnTo>
                  <a:pt x="103213" y="1716"/>
                </a:lnTo>
                <a:lnTo>
                  <a:pt x="121658" y="0"/>
                </a:lnTo>
                <a:lnTo>
                  <a:pt x="144077" y="2593"/>
                </a:lnTo>
                <a:lnTo>
                  <a:pt x="163847" y="10076"/>
                </a:lnTo>
                <a:lnTo>
                  <a:pt x="180379" y="22005"/>
                </a:lnTo>
                <a:lnTo>
                  <a:pt x="193084" y="37934"/>
                </a:lnTo>
                <a:lnTo>
                  <a:pt x="207923" y="20004"/>
                </a:lnTo>
                <a:lnTo>
                  <a:pt x="225853" y="8298"/>
                </a:lnTo>
                <a:lnTo>
                  <a:pt x="245844" y="1926"/>
                </a:lnTo>
                <a:lnTo>
                  <a:pt x="266864" y="0"/>
                </a:lnTo>
                <a:lnTo>
                  <a:pt x="302209" y="6223"/>
                </a:lnTo>
                <a:lnTo>
                  <a:pt x="329460" y="23709"/>
                </a:lnTo>
                <a:lnTo>
                  <a:pt x="346997" y="50678"/>
                </a:lnTo>
                <a:lnTo>
                  <a:pt x="353203" y="85353"/>
                </a:lnTo>
                <a:lnTo>
                  <a:pt x="353203" y="225238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660581" y="9906277"/>
            <a:ext cx="227965" cy="315595"/>
          </a:xfrm>
          <a:custGeom>
            <a:avLst/>
            <a:gdLst/>
            <a:ahLst/>
            <a:cxnLst/>
            <a:rect l="l" t="t" r="r" b="b"/>
            <a:pathLst>
              <a:path w="227965" h="315595">
                <a:moveTo>
                  <a:pt x="193195" y="30031"/>
                </a:moveTo>
                <a:lnTo>
                  <a:pt x="57297" y="30031"/>
                </a:lnTo>
                <a:lnTo>
                  <a:pt x="69242" y="18004"/>
                </a:lnTo>
                <a:lnTo>
                  <a:pt x="83983" y="8495"/>
                </a:lnTo>
                <a:lnTo>
                  <a:pt x="101668" y="2247"/>
                </a:lnTo>
                <a:lnTo>
                  <a:pt x="122443" y="0"/>
                </a:lnTo>
                <a:lnTo>
                  <a:pt x="164043" y="8804"/>
                </a:lnTo>
                <a:lnTo>
                  <a:pt x="193195" y="30031"/>
                </a:lnTo>
                <a:close/>
              </a:path>
              <a:path w="227965" h="315595">
                <a:moveTo>
                  <a:pt x="58082" y="315334"/>
                </a:moveTo>
                <a:lnTo>
                  <a:pt x="0" y="315334"/>
                </a:lnTo>
                <a:lnTo>
                  <a:pt x="0" y="6322"/>
                </a:lnTo>
                <a:lnTo>
                  <a:pt x="57297" y="6322"/>
                </a:lnTo>
                <a:lnTo>
                  <a:pt x="57297" y="30031"/>
                </a:lnTo>
                <a:lnTo>
                  <a:pt x="193195" y="30031"/>
                </a:lnTo>
                <a:lnTo>
                  <a:pt x="197401" y="33094"/>
                </a:lnTo>
                <a:lnTo>
                  <a:pt x="210871" y="55321"/>
                </a:lnTo>
                <a:lnTo>
                  <a:pt x="111455" y="55321"/>
                </a:lnTo>
                <a:lnTo>
                  <a:pt x="88840" y="59816"/>
                </a:lnTo>
                <a:lnTo>
                  <a:pt x="71229" y="72313"/>
                </a:lnTo>
                <a:lnTo>
                  <a:pt x="59799" y="91330"/>
                </a:lnTo>
                <a:lnTo>
                  <a:pt x="55727" y="115385"/>
                </a:lnTo>
                <a:lnTo>
                  <a:pt x="59799" y="139563"/>
                </a:lnTo>
                <a:lnTo>
                  <a:pt x="71229" y="158852"/>
                </a:lnTo>
                <a:lnTo>
                  <a:pt x="88840" y="171620"/>
                </a:lnTo>
                <a:lnTo>
                  <a:pt x="111455" y="176239"/>
                </a:lnTo>
                <a:lnTo>
                  <a:pt x="210392" y="176239"/>
                </a:lnTo>
                <a:lnTo>
                  <a:pt x="197401" y="197676"/>
                </a:lnTo>
                <a:lnTo>
                  <a:pt x="191024" y="202319"/>
                </a:lnTo>
                <a:lnTo>
                  <a:pt x="58082" y="202319"/>
                </a:lnTo>
                <a:lnTo>
                  <a:pt x="58082" y="315334"/>
                </a:lnTo>
                <a:close/>
              </a:path>
              <a:path w="227965" h="315595">
                <a:moveTo>
                  <a:pt x="210392" y="176239"/>
                </a:moveTo>
                <a:lnTo>
                  <a:pt x="111455" y="176239"/>
                </a:lnTo>
                <a:lnTo>
                  <a:pt x="134855" y="171398"/>
                </a:lnTo>
                <a:lnTo>
                  <a:pt x="152662" y="158259"/>
                </a:lnTo>
                <a:lnTo>
                  <a:pt x="163994" y="138897"/>
                </a:lnTo>
                <a:lnTo>
                  <a:pt x="167967" y="115385"/>
                </a:lnTo>
                <a:lnTo>
                  <a:pt x="163994" y="91997"/>
                </a:lnTo>
                <a:lnTo>
                  <a:pt x="152662" y="72906"/>
                </a:lnTo>
                <a:lnTo>
                  <a:pt x="134855" y="60038"/>
                </a:lnTo>
                <a:lnTo>
                  <a:pt x="111455" y="55321"/>
                </a:lnTo>
                <a:lnTo>
                  <a:pt x="210871" y="55321"/>
                </a:lnTo>
                <a:lnTo>
                  <a:pt x="219574" y="69683"/>
                </a:lnTo>
                <a:lnTo>
                  <a:pt x="227619" y="115385"/>
                </a:lnTo>
                <a:lnTo>
                  <a:pt x="219574" y="161087"/>
                </a:lnTo>
                <a:lnTo>
                  <a:pt x="210392" y="176239"/>
                </a:lnTo>
                <a:close/>
              </a:path>
              <a:path w="227965" h="315595">
                <a:moveTo>
                  <a:pt x="122443" y="230770"/>
                </a:moveTo>
                <a:lnTo>
                  <a:pt x="102122" y="228770"/>
                </a:lnTo>
                <a:lnTo>
                  <a:pt x="84670" y="223065"/>
                </a:lnTo>
                <a:lnTo>
                  <a:pt x="70015" y="214100"/>
                </a:lnTo>
                <a:lnTo>
                  <a:pt x="58082" y="202319"/>
                </a:lnTo>
                <a:lnTo>
                  <a:pt x="191024" y="202319"/>
                </a:lnTo>
                <a:lnTo>
                  <a:pt x="164043" y="221966"/>
                </a:lnTo>
                <a:lnTo>
                  <a:pt x="122443" y="23077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932155" y="9912600"/>
            <a:ext cx="205642" cy="2244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79398" y="9906277"/>
            <a:ext cx="197009" cy="23077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7743037" y="10254804"/>
            <a:ext cx="74930" cy="328930"/>
          </a:xfrm>
          <a:custGeom>
            <a:avLst/>
            <a:gdLst/>
            <a:ahLst/>
            <a:cxnLst/>
            <a:rect l="l" t="t" r="r" b="b"/>
            <a:pathLst>
              <a:path w="74930" h="328929">
                <a:moveTo>
                  <a:pt x="66716" y="328769"/>
                </a:moveTo>
                <a:lnTo>
                  <a:pt x="8633" y="328769"/>
                </a:lnTo>
                <a:lnTo>
                  <a:pt x="8633" y="109853"/>
                </a:lnTo>
                <a:lnTo>
                  <a:pt x="66716" y="109853"/>
                </a:lnTo>
                <a:lnTo>
                  <a:pt x="66716" y="328769"/>
                </a:lnTo>
                <a:close/>
              </a:path>
              <a:path w="74930" h="328929">
                <a:moveTo>
                  <a:pt x="37675" y="75869"/>
                </a:moveTo>
                <a:lnTo>
                  <a:pt x="22847" y="72943"/>
                </a:lnTo>
                <a:lnTo>
                  <a:pt x="10890" y="64904"/>
                </a:lnTo>
                <a:lnTo>
                  <a:pt x="2906" y="52864"/>
                </a:lnTo>
                <a:lnTo>
                  <a:pt x="0" y="37934"/>
                </a:lnTo>
                <a:lnTo>
                  <a:pt x="2906" y="23005"/>
                </a:lnTo>
                <a:lnTo>
                  <a:pt x="10890" y="10965"/>
                </a:lnTo>
                <a:lnTo>
                  <a:pt x="22847" y="2926"/>
                </a:lnTo>
                <a:lnTo>
                  <a:pt x="37675" y="0"/>
                </a:lnTo>
                <a:lnTo>
                  <a:pt x="52379" y="2926"/>
                </a:lnTo>
                <a:lnTo>
                  <a:pt x="64067" y="10965"/>
                </a:lnTo>
                <a:lnTo>
                  <a:pt x="71781" y="23005"/>
                </a:lnTo>
                <a:lnTo>
                  <a:pt x="74565" y="37934"/>
                </a:lnTo>
                <a:lnTo>
                  <a:pt x="71781" y="52864"/>
                </a:lnTo>
                <a:lnTo>
                  <a:pt x="64067" y="64904"/>
                </a:lnTo>
                <a:lnTo>
                  <a:pt x="52379" y="72943"/>
                </a:lnTo>
                <a:lnTo>
                  <a:pt x="37675" y="75869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869405" y="10257965"/>
            <a:ext cx="227965" cy="332105"/>
          </a:xfrm>
          <a:custGeom>
            <a:avLst/>
            <a:gdLst/>
            <a:ahLst/>
            <a:cxnLst/>
            <a:rect l="l" t="t" r="r" b="b"/>
            <a:pathLst>
              <a:path w="227965" h="332104">
                <a:moveTo>
                  <a:pt x="57297" y="325608"/>
                </a:moveTo>
                <a:lnTo>
                  <a:pt x="0" y="325608"/>
                </a:lnTo>
                <a:lnTo>
                  <a:pt x="0" y="0"/>
                </a:lnTo>
                <a:lnTo>
                  <a:pt x="58082" y="0"/>
                </a:lnTo>
                <a:lnTo>
                  <a:pt x="58082" y="129611"/>
                </a:lnTo>
                <a:lnTo>
                  <a:pt x="191386" y="129611"/>
                </a:lnTo>
                <a:lnTo>
                  <a:pt x="197401" y="133957"/>
                </a:lnTo>
                <a:lnTo>
                  <a:pt x="210585" y="155691"/>
                </a:lnTo>
                <a:lnTo>
                  <a:pt x="111455" y="155691"/>
                </a:lnTo>
                <a:lnTo>
                  <a:pt x="88840" y="160309"/>
                </a:lnTo>
                <a:lnTo>
                  <a:pt x="71229" y="173078"/>
                </a:lnTo>
                <a:lnTo>
                  <a:pt x="59799" y="192366"/>
                </a:lnTo>
                <a:lnTo>
                  <a:pt x="55727" y="216545"/>
                </a:lnTo>
                <a:lnTo>
                  <a:pt x="59799" y="240266"/>
                </a:lnTo>
                <a:lnTo>
                  <a:pt x="71229" y="259320"/>
                </a:lnTo>
                <a:lnTo>
                  <a:pt x="88840" y="272002"/>
                </a:lnTo>
                <a:lnTo>
                  <a:pt x="111455" y="276608"/>
                </a:lnTo>
                <a:lnTo>
                  <a:pt x="210871" y="276608"/>
                </a:lnTo>
                <a:lnTo>
                  <a:pt x="197401" y="298836"/>
                </a:lnTo>
                <a:lnTo>
                  <a:pt x="193195" y="301898"/>
                </a:lnTo>
                <a:lnTo>
                  <a:pt x="57297" y="301898"/>
                </a:lnTo>
                <a:lnTo>
                  <a:pt x="57297" y="325608"/>
                </a:lnTo>
                <a:close/>
              </a:path>
              <a:path w="227965" h="332104">
                <a:moveTo>
                  <a:pt x="191386" y="129611"/>
                </a:moveTo>
                <a:lnTo>
                  <a:pt x="58082" y="129611"/>
                </a:lnTo>
                <a:lnTo>
                  <a:pt x="70015" y="117830"/>
                </a:lnTo>
                <a:lnTo>
                  <a:pt x="84670" y="108865"/>
                </a:lnTo>
                <a:lnTo>
                  <a:pt x="102122" y="103160"/>
                </a:lnTo>
                <a:lnTo>
                  <a:pt x="122443" y="101159"/>
                </a:lnTo>
                <a:lnTo>
                  <a:pt x="164043" y="109853"/>
                </a:lnTo>
                <a:lnTo>
                  <a:pt x="191386" y="129611"/>
                </a:lnTo>
                <a:close/>
              </a:path>
              <a:path w="227965" h="332104">
                <a:moveTo>
                  <a:pt x="210871" y="276608"/>
                </a:moveTo>
                <a:lnTo>
                  <a:pt x="111455" y="276608"/>
                </a:lnTo>
                <a:lnTo>
                  <a:pt x="134855" y="271891"/>
                </a:lnTo>
                <a:lnTo>
                  <a:pt x="152662" y="259024"/>
                </a:lnTo>
                <a:lnTo>
                  <a:pt x="163994" y="239933"/>
                </a:lnTo>
                <a:lnTo>
                  <a:pt x="167967" y="216545"/>
                </a:lnTo>
                <a:lnTo>
                  <a:pt x="163994" y="192700"/>
                </a:lnTo>
                <a:lnTo>
                  <a:pt x="152662" y="173374"/>
                </a:lnTo>
                <a:lnTo>
                  <a:pt x="134855" y="160420"/>
                </a:lnTo>
                <a:lnTo>
                  <a:pt x="111455" y="155691"/>
                </a:lnTo>
                <a:lnTo>
                  <a:pt x="210585" y="155691"/>
                </a:lnTo>
                <a:lnTo>
                  <a:pt x="219574" y="170509"/>
                </a:lnTo>
                <a:lnTo>
                  <a:pt x="227619" y="216545"/>
                </a:lnTo>
                <a:lnTo>
                  <a:pt x="219574" y="262247"/>
                </a:lnTo>
                <a:lnTo>
                  <a:pt x="210871" y="276608"/>
                </a:lnTo>
                <a:close/>
              </a:path>
              <a:path w="227965" h="332104">
                <a:moveTo>
                  <a:pt x="122443" y="331930"/>
                </a:moveTo>
                <a:lnTo>
                  <a:pt x="101668" y="329683"/>
                </a:lnTo>
                <a:lnTo>
                  <a:pt x="83983" y="323434"/>
                </a:lnTo>
                <a:lnTo>
                  <a:pt x="69242" y="313926"/>
                </a:lnTo>
                <a:lnTo>
                  <a:pt x="57297" y="301898"/>
                </a:lnTo>
                <a:lnTo>
                  <a:pt x="193195" y="301898"/>
                </a:lnTo>
                <a:lnTo>
                  <a:pt x="164043" y="323126"/>
                </a:lnTo>
                <a:lnTo>
                  <a:pt x="122443" y="331930"/>
                </a:lnTo>
                <a:close/>
              </a:path>
            </a:pathLst>
          </a:custGeom>
          <a:solidFill>
            <a:srgbClr val="5B6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29206" y="10359125"/>
            <a:ext cx="215846" cy="22998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90576" y="10359125"/>
            <a:ext cx="149130" cy="2244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821485" y="10359125"/>
            <a:ext cx="197009" cy="23077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574242" y="10364657"/>
            <a:ext cx="205642" cy="2252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9975" y="5915576"/>
            <a:ext cx="8264148" cy="291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9570" y="3780516"/>
            <a:ext cx="16464958" cy="279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55A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3325" y="10429071"/>
            <a:ext cx="245109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5B677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45"/>
              </a:lnSpc>
            </a:pPr>
            <a:fld id="{81D60167-4931-47E6-BA6A-407CBD079E47}" type="slidenum">
              <a:rPr spc="5" dirty="0"/>
              <a:t>‹Nº›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ampusiberus.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ampusiberus.es/movilidaddoctora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6574"/>
            <a:ext cx="20104098" cy="11308555"/>
            <a:chOff x="0" y="0"/>
            <a:chExt cx="20104098" cy="11308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72997" y="8800572"/>
              <a:ext cx="3102610" cy="1143000"/>
            </a:xfrm>
            <a:custGeom>
              <a:avLst/>
              <a:gdLst/>
              <a:ahLst/>
              <a:cxnLst/>
              <a:rect l="l" t="t" r="r" b="b"/>
              <a:pathLst>
                <a:path w="3102610" h="1143000">
                  <a:moveTo>
                    <a:pt x="229933" y="171894"/>
                  </a:moveTo>
                  <a:lnTo>
                    <a:pt x="171818" y="113550"/>
                  </a:lnTo>
                  <a:lnTo>
                    <a:pt x="83870" y="201066"/>
                  </a:lnTo>
                  <a:lnTo>
                    <a:pt x="53936" y="236626"/>
                  </a:lnTo>
                  <a:lnTo>
                    <a:pt x="30607" y="275463"/>
                  </a:lnTo>
                  <a:lnTo>
                    <a:pt x="13855" y="316776"/>
                  </a:lnTo>
                  <a:lnTo>
                    <a:pt x="3657" y="359765"/>
                  </a:lnTo>
                  <a:lnTo>
                    <a:pt x="0" y="403618"/>
                  </a:lnTo>
                  <a:lnTo>
                    <a:pt x="2832" y="447548"/>
                  </a:lnTo>
                  <a:lnTo>
                    <a:pt x="12141" y="490728"/>
                  </a:lnTo>
                  <a:lnTo>
                    <a:pt x="27901" y="532371"/>
                  </a:lnTo>
                  <a:lnTo>
                    <a:pt x="50101" y="571665"/>
                  </a:lnTo>
                  <a:lnTo>
                    <a:pt x="52451" y="573239"/>
                  </a:lnTo>
                  <a:lnTo>
                    <a:pt x="54813" y="573239"/>
                  </a:lnTo>
                  <a:lnTo>
                    <a:pt x="56375" y="571665"/>
                  </a:lnTo>
                  <a:lnTo>
                    <a:pt x="57162" y="570090"/>
                  </a:lnTo>
                  <a:lnTo>
                    <a:pt x="57162" y="567715"/>
                  </a:lnTo>
                  <a:lnTo>
                    <a:pt x="46621" y="525322"/>
                  </a:lnTo>
                  <a:lnTo>
                    <a:pt x="42887" y="481584"/>
                  </a:lnTo>
                  <a:lnTo>
                    <a:pt x="46431" y="437007"/>
                  </a:lnTo>
                  <a:lnTo>
                    <a:pt x="57721" y="392087"/>
                  </a:lnTo>
                  <a:lnTo>
                    <a:pt x="77228" y="347306"/>
                  </a:lnTo>
                  <a:lnTo>
                    <a:pt x="105422" y="303187"/>
                  </a:lnTo>
                  <a:lnTo>
                    <a:pt x="142760" y="260210"/>
                  </a:lnTo>
                  <a:lnTo>
                    <a:pt x="229933" y="171894"/>
                  </a:lnTo>
                  <a:close/>
                </a:path>
                <a:path w="3102610" h="1143000">
                  <a:moveTo>
                    <a:pt x="346938" y="759320"/>
                  </a:moveTo>
                  <a:lnTo>
                    <a:pt x="230720" y="641845"/>
                  </a:lnTo>
                  <a:lnTo>
                    <a:pt x="203555" y="606475"/>
                  </a:lnTo>
                  <a:lnTo>
                    <a:pt x="187261" y="566547"/>
                  </a:lnTo>
                  <a:lnTo>
                    <a:pt x="181952" y="525322"/>
                  </a:lnTo>
                  <a:lnTo>
                    <a:pt x="181876" y="523963"/>
                  </a:lnTo>
                  <a:lnTo>
                    <a:pt x="187261" y="482155"/>
                  </a:lnTo>
                  <a:lnTo>
                    <a:pt x="203555" y="442239"/>
                  </a:lnTo>
                  <a:lnTo>
                    <a:pt x="230720" y="406869"/>
                  </a:lnTo>
                  <a:lnTo>
                    <a:pt x="288836" y="347726"/>
                  </a:lnTo>
                  <a:lnTo>
                    <a:pt x="306946" y="320408"/>
                  </a:lnTo>
                  <a:lnTo>
                    <a:pt x="312978" y="289382"/>
                  </a:lnTo>
                  <a:lnTo>
                    <a:pt x="306946" y="258356"/>
                  </a:lnTo>
                  <a:lnTo>
                    <a:pt x="288836" y="231038"/>
                  </a:lnTo>
                  <a:lnTo>
                    <a:pt x="171818" y="347726"/>
                  </a:lnTo>
                  <a:lnTo>
                    <a:pt x="143205" y="382371"/>
                  </a:lnTo>
                  <a:lnTo>
                    <a:pt x="121729" y="420471"/>
                  </a:lnTo>
                  <a:lnTo>
                    <a:pt x="107429" y="461010"/>
                  </a:lnTo>
                  <a:lnTo>
                    <a:pt x="100266" y="503021"/>
                  </a:lnTo>
                  <a:lnTo>
                    <a:pt x="100266" y="545490"/>
                  </a:lnTo>
                  <a:lnTo>
                    <a:pt x="107429" y="587438"/>
                  </a:lnTo>
                  <a:lnTo>
                    <a:pt x="121729" y="627862"/>
                  </a:lnTo>
                  <a:lnTo>
                    <a:pt x="143205" y="665772"/>
                  </a:lnTo>
                  <a:lnTo>
                    <a:pt x="171818" y="700189"/>
                  </a:lnTo>
                  <a:lnTo>
                    <a:pt x="288836" y="817676"/>
                  </a:lnTo>
                  <a:lnTo>
                    <a:pt x="346938" y="759320"/>
                  </a:lnTo>
                  <a:close/>
                </a:path>
                <a:path w="3102610" h="1143000">
                  <a:moveTo>
                    <a:pt x="478282" y="289382"/>
                  </a:moveTo>
                  <a:lnTo>
                    <a:pt x="473760" y="241871"/>
                  </a:lnTo>
                  <a:lnTo>
                    <a:pt x="460171" y="195770"/>
                  </a:lnTo>
                  <a:lnTo>
                    <a:pt x="437540" y="152527"/>
                  </a:lnTo>
                  <a:lnTo>
                    <a:pt x="405841" y="113550"/>
                  </a:lnTo>
                  <a:lnTo>
                    <a:pt x="291998" y="0"/>
                  </a:lnTo>
                  <a:lnTo>
                    <a:pt x="285648" y="0"/>
                  </a:lnTo>
                  <a:lnTo>
                    <a:pt x="230720" y="54406"/>
                  </a:lnTo>
                  <a:lnTo>
                    <a:pt x="346938" y="171894"/>
                  </a:lnTo>
                  <a:lnTo>
                    <a:pt x="374103" y="207264"/>
                  </a:lnTo>
                  <a:lnTo>
                    <a:pt x="390398" y="247180"/>
                  </a:lnTo>
                  <a:lnTo>
                    <a:pt x="395833" y="289382"/>
                  </a:lnTo>
                  <a:lnTo>
                    <a:pt x="390398" y="331584"/>
                  </a:lnTo>
                  <a:lnTo>
                    <a:pt x="374103" y="371500"/>
                  </a:lnTo>
                  <a:lnTo>
                    <a:pt x="346938" y="406869"/>
                  </a:lnTo>
                  <a:lnTo>
                    <a:pt x="288836" y="465213"/>
                  </a:lnTo>
                  <a:lnTo>
                    <a:pt x="270725" y="492671"/>
                  </a:lnTo>
                  <a:lnTo>
                    <a:pt x="264680" y="523963"/>
                  </a:lnTo>
                  <a:lnTo>
                    <a:pt x="270725" y="555256"/>
                  </a:lnTo>
                  <a:lnTo>
                    <a:pt x="288836" y="582701"/>
                  </a:lnTo>
                  <a:lnTo>
                    <a:pt x="405841" y="465213"/>
                  </a:lnTo>
                  <a:lnTo>
                    <a:pt x="437540" y="426237"/>
                  </a:lnTo>
                  <a:lnTo>
                    <a:pt x="460171" y="382993"/>
                  </a:lnTo>
                  <a:lnTo>
                    <a:pt x="473760" y="336892"/>
                  </a:lnTo>
                  <a:lnTo>
                    <a:pt x="478282" y="289382"/>
                  </a:lnTo>
                  <a:close/>
                </a:path>
                <a:path w="3102610" h="1143000">
                  <a:moveTo>
                    <a:pt x="522859" y="1051852"/>
                  </a:moveTo>
                  <a:lnTo>
                    <a:pt x="54813" y="1051852"/>
                  </a:lnTo>
                  <a:lnTo>
                    <a:pt x="54813" y="1134656"/>
                  </a:lnTo>
                  <a:lnTo>
                    <a:pt x="522859" y="1134656"/>
                  </a:lnTo>
                  <a:lnTo>
                    <a:pt x="522859" y="1051852"/>
                  </a:lnTo>
                  <a:close/>
                </a:path>
                <a:path w="3102610" h="1143000">
                  <a:moveTo>
                    <a:pt x="577850" y="410108"/>
                  </a:moveTo>
                  <a:lnTo>
                    <a:pt x="574941" y="366191"/>
                  </a:lnTo>
                  <a:lnTo>
                    <a:pt x="565467" y="322999"/>
                  </a:lnTo>
                  <a:lnTo>
                    <a:pt x="549414" y="281368"/>
                  </a:lnTo>
                  <a:lnTo>
                    <a:pt x="526783" y="242074"/>
                  </a:lnTo>
                  <a:lnTo>
                    <a:pt x="526783" y="241287"/>
                  </a:lnTo>
                  <a:lnTo>
                    <a:pt x="525208" y="240499"/>
                  </a:lnTo>
                  <a:lnTo>
                    <a:pt x="522859" y="240499"/>
                  </a:lnTo>
                  <a:lnTo>
                    <a:pt x="520496" y="242862"/>
                  </a:lnTo>
                  <a:lnTo>
                    <a:pt x="519709" y="244436"/>
                  </a:lnTo>
                  <a:lnTo>
                    <a:pt x="520496" y="245224"/>
                  </a:lnTo>
                  <a:lnTo>
                    <a:pt x="530796" y="287921"/>
                  </a:lnTo>
                  <a:lnTo>
                    <a:pt x="534441" y="331863"/>
                  </a:lnTo>
                  <a:lnTo>
                    <a:pt x="530898" y="376580"/>
                  </a:lnTo>
                  <a:lnTo>
                    <a:pt x="519696" y="421589"/>
                  </a:lnTo>
                  <a:lnTo>
                    <a:pt x="500291" y="466407"/>
                  </a:lnTo>
                  <a:lnTo>
                    <a:pt x="472198" y="510552"/>
                  </a:lnTo>
                  <a:lnTo>
                    <a:pt x="434898" y="553529"/>
                  </a:lnTo>
                  <a:lnTo>
                    <a:pt x="346938" y="641845"/>
                  </a:lnTo>
                  <a:lnTo>
                    <a:pt x="405841" y="700189"/>
                  </a:lnTo>
                  <a:lnTo>
                    <a:pt x="493801" y="612660"/>
                  </a:lnTo>
                  <a:lnTo>
                    <a:pt x="523760" y="577113"/>
                  </a:lnTo>
                  <a:lnTo>
                    <a:pt x="547141" y="538276"/>
                  </a:lnTo>
                  <a:lnTo>
                    <a:pt x="563956" y="496963"/>
                  </a:lnTo>
                  <a:lnTo>
                    <a:pt x="574192" y="453974"/>
                  </a:lnTo>
                  <a:lnTo>
                    <a:pt x="577850" y="410108"/>
                  </a:lnTo>
                  <a:close/>
                </a:path>
                <a:path w="3102610" h="1143000">
                  <a:moveTo>
                    <a:pt x="1067854" y="850798"/>
                  </a:moveTo>
                  <a:lnTo>
                    <a:pt x="991679" y="850798"/>
                  </a:lnTo>
                  <a:lnTo>
                    <a:pt x="991679" y="1134656"/>
                  </a:lnTo>
                  <a:lnTo>
                    <a:pt x="1067854" y="1134656"/>
                  </a:lnTo>
                  <a:lnTo>
                    <a:pt x="1067854" y="850798"/>
                  </a:lnTo>
                  <a:close/>
                </a:path>
                <a:path w="3102610" h="1143000">
                  <a:moveTo>
                    <a:pt x="1078064" y="757745"/>
                  </a:moveTo>
                  <a:lnTo>
                    <a:pt x="1074331" y="738797"/>
                  </a:lnTo>
                  <a:lnTo>
                    <a:pt x="1064031" y="723252"/>
                  </a:lnTo>
                  <a:lnTo>
                    <a:pt x="1048588" y="712736"/>
                  </a:lnTo>
                  <a:lnTo>
                    <a:pt x="1029373" y="708863"/>
                  </a:lnTo>
                  <a:lnTo>
                    <a:pt x="1010170" y="712736"/>
                  </a:lnTo>
                  <a:lnTo>
                    <a:pt x="994727" y="723252"/>
                  </a:lnTo>
                  <a:lnTo>
                    <a:pt x="984427" y="738797"/>
                  </a:lnTo>
                  <a:lnTo>
                    <a:pt x="980694" y="757745"/>
                  </a:lnTo>
                  <a:lnTo>
                    <a:pt x="984427" y="777036"/>
                  </a:lnTo>
                  <a:lnTo>
                    <a:pt x="994727" y="792543"/>
                  </a:lnTo>
                  <a:lnTo>
                    <a:pt x="1010170" y="802881"/>
                  </a:lnTo>
                  <a:lnTo>
                    <a:pt x="1029373" y="806640"/>
                  </a:lnTo>
                  <a:lnTo>
                    <a:pt x="1048588" y="802881"/>
                  </a:lnTo>
                  <a:lnTo>
                    <a:pt x="1064031" y="792543"/>
                  </a:lnTo>
                  <a:lnTo>
                    <a:pt x="1074331" y="777036"/>
                  </a:lnTo>
                  <a:lnTo>
                    <a:pt x="1078064" y="757745"/>
                  </a:lnTo>
                  <a:close/>
                </a:path>
                <a:path w="3102610" h="1143000">
                  <a:moveTo>
                    <a:pt x="1238275" y="310667"/>
                  </a:moveTo>
                  <a:lnTo>
                    <a:pt x="1215948" y="288112"/>
                  </a:lnTo>
                  <a:lnTo>
                    <a:pt x="1189291" y="271538"/>
                  </a:lnTo>
                  <a:lnTo>
                    <a:pt x="1158646" y="261327"/>
                  </a:lnTo>
                  <a:lnTo>
                    <a:pt x="1124407" y="257848"/>
                  </a:lnTo>
                  <a:lnTo>
                    <a:pt x="1074420" y="265087"/>
                  </a:lnTo>
                  <a:lnTo>
                    <a:pt x="1032929" y="285546"/>
                  </a:lnTo>
                  <a:lnTo>
                    <a:pt x="1001420" y="317284"/>
                  </a:lnTo>
                  <a:lnTo>
                    <a:pt x="981417" y="358368"/>
                  </a:lnTo>
                  <a:lnTo>
                    <a:pt x="974407" y="406869"/>
                  </a:lnTo>
                  <a:lnTo>
                    <a:pt x="981417" y="455371"/>
                  </a:lnTo>
                  <a:lnTo>
                    <a:pt x="1001420" y="496455"/>
                  </a:lnTo>
                  <a:lnTo>
                    <a:pt x="1032929" y="528193"/>
                  </a:lnTo>
                  <a:lnTo>
                    <a:pt x="1074420" y="548640"/>
                  </a:lnTo>
                  <a:lnTo>
                    <a:pt x="1124407" y="555891"/>
                  </a:lnTo>
                  <a:lnTo>
                    <a:pt x="1158646" y="552411"/>
                  </a:lnTo>
                  <a:lnTo>
                    <a:pt x="1189291" y="542188"/>
                  </a:lnTo>
                  <a:lnTo>
                    <a:pt x="1215948" y="525627"/>
                  </a:lnTo>
                  <a:lnTo>
                    <a:pt x="1238275" y="503059"/>
                  </a:lnTo>
                  <a:lnTo>
                    <a:pt x="1184084" y="456539"/>
                  </a:lnTo>
                  <a:lnTo>
                    <a:pt x="1170965" y="468299"/>
                  </a:lnTo>
                  <a:lnTo>
                    <a:pt x="1156309" y="477240"/>
                  </a:lnTo>
                  <a:lnTo>
                    <a:pt x="1140028" y="482930"/>
                  </a:lnTo>
                  <a:lnTo>
                    <a:pt x="1122045" y="484924"/>
                  </a:lnTo>
                  <a:lnTo>
                    <a:pt x="1094435" y="479386"/>
                  </a:lnTo>
                  <a:lnTo>
                    <a:pt x="1071981" y="463638"/>
                  </a:lnTo>
                  <a:lnTo>
                    <a:pt x="1056894" y="439026"/>
                  </a:lnTo>
                  <a:lnTo>
                    <a:pt x="1051369" y="406869"/>
                  </a:lnTo>
                  <a:lnTo>
                    <a:pt x="1057008" y="374713"/>
                  </a:lnTo>
                  <a:lnTo>
                    <a:pt x="1072375" y="350100"/>
                  </a:lnTo>
                  <a:lnTo>
                    <a:pt x="1095095" y="334352"/>
                  </a:lnTo>
                  <a:lnTo>
                    <a:pt x="1122832" y="328803"/>
                  </a:lnTo>
                  <a:lnTo>
                    <a:pt x="1140117" y="330581"/>
                  </a:lnTo>
                  <a:lnTo>
                    <a:pt x="1155712" y="335902"/>
                  </a:lnTo>
                  <a:lnTo>
                    <a:pt x="1169987" y="344779"/>
                  </a:lnTo>
                  <a:lnTo>
                    <a:pt x="1183297" y="357187"/>
                  </a:lnTo>
                  <a:lnTo>
                    <a:pt x="1238275" y="310667"/>
                  </a:lnTo>
                  <a:close/>
                </a:path>
                <a:path w="3102610" h="1143000">
                  <a:moveTo>
                    <a:pt x="1440878" y="992720"/>
                  </a:moveTo>
                  <a:lnTo>
                    <a:pt x="1434134" y="944524"/>
                  </a:lnTo>
                  <a:lnTo>
                    <a:pt x="1420304" y="914666"/>
                  </a:lnTo>
                  <a:lnTo>
                    <a:pt x="1415122" y="903478"/>
                  </a:lnTo>
                  <a:lnTo>
                    <a:pt x="1394167" y="880757"/>
                  </a:lnTo>
                  <a:lnTo>
                    <a:pt x="1385747" y="871626"/>
                  </a:lnTo>
                  <a:lnTo>
                    <a:pt x="1362354" y="858888"/>
                  </a:lnTo>
                  <a:lnTo>
                    <a:pt x="1362354" y="992720"/>
                  </a:lnTo>
                  <a:lnTo>
                    <a:pt x="1357236" y="1023213"/>
                  </a:lnTo>
                  <a:lnTo>
                    <a:pt x="1342618" y="1048016"/>
                  </a:lnTo>
                  <a:lnTo>
                    <a:pt x="1319618" y="1064679"/>
                  </a:lnTo>
                  <a:lnTo>
                    <a:pt x="1289316" y="1070787"/>
                  </a:lnTo>
                  <a:lnTo>
                    <a:pt x="1259801" y="1064907"/>
                  </a:lnTo>
                  <a:lnTo>
                    <a:pt x="1236992" y="1048600"/>
                  </a:lnTo>
                  <a:lnTo>
                    <a:pt x="1222286" y="1023874"/>
                  </a:lnTo>
                  <a:lnTo>
                    <a:pt x="1217066" y="992720"/>
                  </a:lnTo>
                  <a:lnTo>
                    <a:pt x="1222286" y="961567"/>
                  </a:lnTo>
                  <a:lnTo>
                    <a:pt x="1259801" y="920534"/>
                  </a:lnTo>
                  <a:lnTo>
                    <a:pt x="1319618" y="920762"/>
                  </a:lnTo>
                  <a:lnTo>
                    <a:pt x="1357236" y="962228"/>
                  </a:lnTo>
                  <a:lnTo>
                    <a:pt x="1362354" y="992720"/>
                  </a:lnTo>
                  <a:lnTo>
                    <a:pt x="1362354" y="858888"/>
                  </a:lnTo>
                  <a:lnTo>
                    <a:pt x="1347901" y="851014"/>
                  </a:lnTo>
                  <a:lnTo>
                    <a:pt x="1303451" y="843699"/>
                  </a:lnTo>
                  <a:lnTo>
                    <a:pt x="1277200" y="846277"/>
                  </a:lnTo>
                  <a:lnTo>
                    <a:pt x="1254861" y="853655"/>
                  </a:lnTo>
                  <a:lnTo>
                    <a:pt x="1236192" y="865314"/>
                  </a:lnTo>
                  <a:lnTo>
                    <a:pt x="1220990" y="880757"/>
                  </a:lnTo>
                  <a:lnTo>
                    <a:pt x="1220990" y="712800"/>
                  </a:lnTo>
                  <a:lnTo>
                    <a:pt x="1144816" y="712800"/>
                  </a:lnTo>
                  <a:lnTo>
                    <a:pt x="1144816" y="1134656"/>
                  </a:lnTo>
                  <a:lnTo>
                    <a:pt x="1219428" y="1134656"/>
                  </a:lnTo>
                  <a:lnTo>
                    <a:pt x="1219428" y="1103109"/>
                  </a:lnTo>
                  <a:lnTo>
                    <a:pt x="1234757" y="1118920"/>
                  </a:lnTo>
                  <a:lnTo>
                    <a:pt x="1253782" y="1131404"/>
                  </a:lnTo>
                  <a:lnTo>
                    <a:pt x="1276629" y="1139596"/>
                  </a:lnTo>
                  <a:lnTo>
                    <a:pt x="1303451" y="1142530"/>
                  </a:lnTo>
                  <a:lnTo>
                    <a:pt x="1347901" y="1135126"/>
                  </a:lnTo>
                  <a:lnTo>
                    <a:pt x="1385747" y="1114323"/>
                  </a:lnTo>
                  <a:lnTo>
                    <a:pt x="1415122" y="1082243"/>
                  </a:lnTo>
                  <a:lnTo>
                    <a:pt x="1434134" y="1041006"/>
                  </a:lnTo>
                  <a:lnTo>
                    <a:pt x="1440878" y="992720"/>
                  </a:lnTo>
                  <a:close/>
                </a:path>
                <a:path w="3102610" h="1143000">
                  <a:moveTo>
                    <a:pt x="1562608" y="264934"/>
                  </a:moveTo>
                  <a:lnTo>
                    <a:pt x="1490357" y="264934"/>
                  </a:lnTo>
                  <a:lnTo>
                    <a:pt x="1490357" y="406869"/>
                  </a:lnTo>
                  <a:lnTo>
                    <a:pt x="1485125" y="438023"/>
                  </a:lnTo>
                  <a:lnTo>
                    <a:pt x="1470329" y="462749"/>
                  </a:lnTo>
                  <a:lnTo>
                    <a:pt x="1447292" y="479056"/>
                  </a:lnTo>
                  <a:lnTo>
                    <a:pt x="1417320" y="484924"/>
                  </a:lnTo>
                  <a:lnTo>
                    <a:pt x="1387360" y="478828"/>
                  </a:lnTo>
                  <a:lnTo>
                    <a:pt x="1364310" y="462165"/>
                  </a:lnTo>
                  <a:lnTo>
                    <a:pt x="1349514" y="437362"/>
                  </a:lnTo>
                  <a:lnTo>
                    <a:pt x="1344295" y="406869"/>
                  </a:lnTo>
                  <a:lnTo>
                    <a:pt x="1349514" y="376377"/>
                  </a:lnTo>
                  <a:lnTo>
                    <a:pt x="1364310" y="351574"/>
                  </a:lnTo>
                  <a:lnTo>
                    <a:pt x="1387360" y="334911"/>
                  </a:lnTo>
                  <a:lnTo>
                    <a:pt x="1417320" y="328803"/>
                  </a:lnTo>
                  <a:lnTo>
                    <a:pt x="1447292" y="334683"/>
                  </a:lnTo>
                  <a:lnTo>
                    <a:pt x="1470329" y="350977"/>
                  </a:lnTo>
                  <a:lnTo>
                    <a:pt x="1485125" y="375704"/>
                  </a:lnTo>
                  <a:lnTo>
                    <a:pt x="1490357" y="406869"/>
                  </a:lnTo>
                  <a:lnTo>
                    <a:pt x="1490357" y="264934"/>
                  </a:lnTo>
                  <a:lnTo>
                    <a:pt x="1487995" y="264934"/>
                  </a:lnTo>
                  <a:lnTo>
                    <a:pt x="1487995" y="296481"/>
                  </a:lnTo>
                  <a:lnTo>
                    <a:pt x="1472666" y="280797"/>
                  </a:lnTo>
                  <a:lnTo>
                    <a:pt x="1453642" y="268579"/>
                  </a:lnTo>
                  <a:lnTo>
                    <a:pt x="1430794" y="260667"/>
                  </a:lnTo>
                  <a:lnTo>
                    <a:pt x="1403972" y="257848"/>
                  </a:lnTo>
                  <a:lnTo>
                    <a:pt x="1359522" y="265163"/>
                  </a:lnTo>
                  <a:lnTo>
                    <a:pt x="1321676" y="285775"/>
                  </a:lnTo>
                  <a:lnTo>
                    <a:pt x="1292301" y="317627"/>
                  </a:lnTo>
                  <a:lnTo>
                    <a:pt x="1273302" y="358673"/>
                  </a:lnTo>
                  <a:lnTo>
                    <a:pt x="1266545" y="406869"/>
                  </a:lnTo>
                  <a:lnTo>
                    <a:pt x="1273302" y="455066"/>
                  </a:lnTo>
                  <a:lnTo>
                    <a:pt x="1292301" y="496112"/>
                  </a:lnTo>
                  <a:lnTo>
                    <a:pt x="1321676" y="527964"/>
                  </a:lnTo>
                  <a:lnTo>
                    <a:pt x="1359522" y="548576"/>
                  </a:lnTo>
                  <a:lnTo>
                    <a:pt x="1403972" y="555891"/>
                  </a:lnTo>
                  <a:lnTo>
                    <a:pt x="1430794" y="553072"/>
                  </a:lnTo>
                  <a:lnTo>
                    <a:pt x="1453642" y="545147"/>
                  </a:lnTo>
                  <a:lnTo>
                    <a:pt x="1472666" y="532942"/>
                  </a:lnTo>
                  <a:lnTo>
                    <a:pt x="1487995" y="517258"/>
                  </a:lnTo>
                  <a:lnTo>
                    <a:pt x="1487995" y="548792"/>
                  </a:lnTo>
                  <a:lnTo>
                    <a:pt x="1562608" y="548792"/>
                  </a:lnTo>
                  <a:lnTo>
                    <a:pt x="1562608" y="517258"/>
                  </a:lnTo>
                  <a:lnTo>
                    <a:pt x="1562608" y="484924"/>
                  </a:lnTo>
                  <a:lnTo>
                    <a:pt x="1562608" y="328803"/>
                  </a:lnTo>
                  <a:lnTo>
                    <a:pt x="1562608" y="296481"/>
                  </a:lnTo>
                  <a:lnTo>
                    <a:pt x="1562608" y="264934"/>
                  </a:lnTo>
                  <a:close/>
                </a:path>
                <a:path w="3102610" h="1143000">
                  <a:moveTo>
                    <a:pt x="1762861" y="992720"/>
                  </a:moveTo>
                  <a:lnTo>
                    <a:pt x="1759216" y="965911"/>
                  </a:lnTo>
                  <a:lnTo>
                    <a:pt x="1756105" y="943013"/>
                  </a:lnTo>
                  <a:lnTo>
                    <a:pt x="1740966" y="909142"/>
                  </a:lnTo>
                  <a:lnTo>
                    <a:pt x="1737664" y="901776"/>
                  </a:lnTo>
                  <a:lnTo>
                    <a:pt x="1708861" y="870496"/>
                  </a:lnTo>
                  <a:lnTo>
                    <a:pt x="1686687" y="858875"/>
                  </a:lnTo>
                  <a:lnTo>
                    <a:pt x="1686687" y="965911"/>
                  </a:lnTo>
                  <a:lnTo>
                    <a:pt x="1561033" y="965911"/>
                  </a:lnTo>
                  <a:lnTo>
                    <a:pt x="1568881" y="942403"/>
                  </a:lnTo>
                  <a:lnTo>
                    <a:pt x="1581937" y="924521"/>
                  </a:lnTo>
                  <a:lnTo>
                    <a:pt x="1600454" y="913130"/>
                  </a:lnTo>
                  <a:lnTo>
                    <a:pt x="1624647" y="909142"/>
                  </a:lnTo>
                  <a:lnTo>
                    <a:pt x="1647253" y="912914"/>
                  </a:lnTo>
                  <a:lnTo>
                    <a:pt x="1665389" y="923925"/>
                  </a:lnTo>
                  <a:lnTo>
                    <a:pt x="1678647" y="941743"/>
                  </a:lnTo>
                  <a:lnTo>
                    <a:pt x="1686687" y="965911"/>
                  </a:lnTo>
                  <a:lnTo>
                    <a:pt x="1686687" y="858875"/>
                  </a:lnTo>
                  <a:lnTo>
                    <a:pt x="1671015" y="850646"/>
                  </a:lnTo>
                  <a:lnTo>
                    <a:pt x="1625434" y="843699"/>
                  </a:lnTo>
                  <a:lnTo>
                    <a:pt x="1578000" y="850722"/>
                  </a:lnTo>
                  <a:lnTo>
                    <a:pt x="1538478" y="870775"/>
                  </a:lnTo>
                  <a:lnTo>
                    <a:pt x="1508391" y="902284"/>
                  </a:lnTo>
                  <a:lnTo>
                    <a:pt x="1489227" y="943711"/>
                  </a:lnTo>
                  <a:lnTo>
                    <a:pt x="1482509" y="993508"/>
                  </a:lnTo>
                  <a:lnTo>
                    <a:pt x="1489405" y="1043139"/>
                  </a:lnTo>
                  <a:lnTo>
                    <a:pt x="1509090" y="1084186"/>
                  </a:lnTo>
                  <a:lnTo>
                    <a:pt x="1540002" y="1115225"/>
                  </a:lnTo>
                  <a:lnTo>
                    <a:pt x="1580616" y="1134884"/>
                  </a:lnTo>
                  <a:lnTo>
                    <a:pt x="1629359" y="1141742"/>
                  </a:lnTo>
                  <a:lnTo>
                    <a:pt x="1663484" y="1139202"/>
                  </a:lnTo>
                  <a:lnTo>
                    <a:pt x="1695030" y="1131404"/>
                  </a:lnTo>
                  <a:lnTo>
                    <a:pt x="1723783" y="1118133"/>
                  </a:lnTo>
                  <a:lnTo>
                    <a:pt x="1749513" y="1099172"/>
                  </a:lnTo>
                  <a:lnTo>
                    <a:pt x="1729613" y="1077087"/>
                  </a:lnTo>
                  <a:lnTo>
                    <a:pt x="1704746" y="1049489"/>
                  </a:lnTo>
                  <a:lnTo>
                    <a:pt x="1688388" y="1061123"/>
                  </a:lnTo>
                  <a:lnTo>
                    <a:pt x="1670481" y="1069797"/>
                  </a:lnTo>
                  <a:lnTo>
                    <a:pt x="1651850" y="1075220"/>
                  </a:lnTo>
                  <a:lnTo>
                    <a:pt x="1633283" y="1077087"/>
                  </a:lnTo>
                  <a:lnTo>
                    <a:pt x="1608188" y="1073619"/>
                  </a:lnTo>
                  <a:lnTo>
                    <a:pt x="1586852" y="1062901"/>
                  </a:lnTo>
                  <a:lnTo>
                    <a:pt x="1570672" y="1044486"/>
                  </a:lnTo>
                  <a:lnTo>
                    <a:pt x="1561033" y="1017955"/>
                  </a:lnTo>
                  <a:lnTo>
                    <a:pt x="1761286" y="1017955"/>
                  </a:lnTo>
                  <a:lnTo>
                    <a:pt x="1762074" y="1011643"/>
                  </a:lnTo>
                  <a:lnTo>
                    <a:pt x="1762861" y="1001395"/>
                  </a:lnTo>
                  <a:lnTo>
                    <a:pt x="1762861" y="992720"/>
                  </a:lnTo>
                  <a:close/>
                </a:path>
                <a:path w="3102610" h="1143000">
                  <a:moveTo>
                    <a:pt x="2014943" y="849210"/>
                  </a:moveTo>
                  <a:lnTo>
                    <a:pt x="2006815" y="847026"/>
                  </a:lnTo>
                  <a:lnTo>
                    <a:pt x="1997671" y="845273"/>
                  </a:lnTo>
                  <a:lnTo>
                    <a:pt x="1987334" y="844118"/>
                  </a:lnTo>
                  <a:lnTo>
                    <a:pt x="1975675" y="843699"/>
                  </a:lnTo>
                  <a:lnTo>
                    <a:pt x="1950796" y="845959"/>
                  </a:lnTo>
                  <a:lnTo>
                    <a:pt x="1929155" y="852957"/>
                  </a:lnTo>
                  <a:lnTo>
                    <a:pt x="1910740" y="864984"/>
                  </a:lnTo>
                  <a:lnTo>
                    <a:pt x="1895576" y="882332"/>
                  </a:lnTo>
                  <a:lnTo>
                    <a:pt x="1895576" y="850798"/>
                  </a:lnTo>
                  <a:lnTo>
                    <a:pt x="1821764" y="850798"/>
                  </a:lnTo>
                  <a:lnTo>
                    <a:pt x="1821764" y="1134656"/>
                  </a:lnTo>
                  <a:lnTo>
                    <a:pt x="1897938" y="1134656"/>
                  </a:lnTo>
                  <a:lnTo>
                    <a:pt x="1897938" y="980109"/>
                  </a:lnTo>
                  <a:lnTo>
                    <a:pt x="1902294" y="952500"/>
                  </a:lnTo>
                  <a:lnTo>
                    <a:pt x="1914525" y="932497"/>
                  </a:lnTo>
                  <a:lnTo>
                    <a:pt x="1933384" y="920343"/>
                  </a:lnTo>
                  <a:lnTo>
                    <a:pt x="1957616" y="916241"/>
                  </a:lnTo>
                  <a:lnTo>
                    <a:pt x="1969719" y="916940"/>
                  </a:lnTo>
                  <a:lnTo>
                    <a:pt x="1981962" y="918895"/>
                  </a:lnTo>
                  <a:lnTo>
                    <a:pt x="1993620" y="921893"/>
                  </a:lnTo>
                  <a:lnTo>
                    <a:pt x="2003945" y="925703"/>
                  </a:lnTo>
                  <a:lnTo>
                    <a:pt x="2014943" y="849210"/>
                  </a:lnTo>
                  <a:close/>
                </a:path>
                <a:path w="3102610" h="1143000">
                  <a:moveTo>
                    <a:pt x="2097405" y="368236"/>
                  </a:moveTo>
                  <a:lnTo>
                    <a:pt x="2089365" y="323037"/>
                  </a:lnTo>
                  <a:lnTo>
                    <a:pt x="2066671" y="288201"/>
                  </a:lnTo>
                  <a:lnTo>
                    <a:pt x="2031479" y="265772"/>
                  </a:lnTo>
                  <a:lnTo>
                    <a:pt x="1985886" y="257848"/>
                  </a:lnTo>
                  <a:lnTo>
                    <a:pt x="1958441" y="260261"/>
                  </a:lnTo>
                  <a:lnTo>
                    <a:pt x="1932393" y="268287"/>
                  </a:lnTo>
                  <a:lnTo>
                    <a:pt x="1909140" y="283121"/>
                  </a:lnTo>
                  <a:lnTo>
                    <a:pt x="1890077" y="305943"/>
                  </a:lnTo>
                  <a:lnTo>
                    <a:pt x="1873275" y="285788"/>
                  </a:lnTo>
                  <a:lnTo>
                    <a:pt x="1851596" y="270649"/>
                  </a:lnTo>
                  <a:lnTo>
                    <a:pt x="1825802" y="261150"/>
                  </a:lnTo>
                  <a:lnTo>
                    <a:pt x="1796630" y="257848"/>
                  </a:lnTo>
                  <a:lnTo>
                    <a:pt x="1772907" y="259930"/>
                  </a:lnTo>
                  <a:lnTo>
                    <a:pt x="1750593" y="266814"/>
                  </a:lnTo>
                  <a:lnTo>
                    <a:pt x="1730476" y="279463"/>
                  </a:lnTo>
                  <a:lnTo>
                    <a:pt x="1713382" y="298843"/>
                  </a:lnTo>
                  <a:lnTo>
                    <a:pt x="1713382" y="264934"/>
                  </a:lnTo>
                  <a:lnTo>
                    <a:pt x="1639570" y="264934"/>
                  </a:lnTo>
                  <a:lnTo>
                    <a:pt x="1639570" y="548792"/>
                  </a:lnTo>
                  <a:lnTo>
                    <a:pt x="1715744" y="548792"/>
                  </a:lnTo>
                  <a:lnTo>
                    <a:pt x="1715744" y="393458"/>
                  </a:lnTo>
                  <a:lnTo>
                    <a:pt x="1720545" y="365518"/>
                  </a:lnTo>
                  <a:lnTo>
                    <a:pt x="1733511" y="345567"/>
                  </a:lnTo>
                  <a:lnTo>
                    <a:pt x="1752511" y="333590"/>
                  </a:lnTo>
                  <a:lnTo>
                    <a:pt x="1775421" y="329590"/>
                  </a:lnTo>
                  <a:lnTo>
                    <a:pt x="1798586" y="333679"/>
                  </a:lnTo>
                  <a:lnTo>
                    <a:pt x="1815871" y="345757"/>
                  </a:lnTo>
                  <a:lnTo>
                    <a:pt x="1826666" y="365518"/>
                  </a:lnTo>
                  <a:lnTo>
                    <a:pt x="1830400" y="392671"/>
                  </a:lnTo>
                  <a:lnTo>
                    <a:pt x="1830400" y="548792"/>
                  </a:lnTo>
                  <a:lnTo>
                    <a:pt x="1906574" y="548792"/>
                  </a:lnTo>
                  <a:lnTo>
                    <a:pt x="1906574" y="393458"/>
                  </a:lnTo>
                  <a:lnTo>
                    <a:pt x="1911388" y="365518"/>
                  </a:lnTo>
                  <a:lnTo>
                    <a:pt x="1924443" y="345567"/>
                  </a:lnTo>
                  <a:lnTo>
                    <a:pt x="1943671" y="333590"/>
                  </a:lnTo>
                  <a:lnTo>
                    <a:pt x="1967039" y="329590"/>
                  </a:lnTo>
                  <a:lnTo>
                    <a:pt x="1989874" y="333679"/>
                  </a:lnTo>
                  <a:lnTo>
                    <a:pt x="2007184" y="345757"/>
                  </a:lnTo>
                  <a:lnTo>
                    <a:pt x="2018169" y="365518"/>
                  </a:lnTo>
                  <a:lnTo>
                    <a:pt x="2022017" y="392671"/>
                  </a:lnTo>
                  <a:lnTo>
                    <a:pt x="2022017" y="548792"/>
                  </a:lnTo>
                  <a:lnTo>
                    <a:pt x="2097405" y="548792"/>
                  </a:lnTo>
                  <a:lnTo>
                    <a:pt x="2097405" y="368236"/>
                  </a:lnTo>
                  <a:close/>
                </a:path>
                <a:path w="3102610" h="1143000">
                  <a:moveTo>
                    <a:pt x="2327503" y="850798"/>
                  </a:moveTo>
                  <a:lnTo>
                    <a:pt x="2251329" y="850798"/>
                  </a:lnTo>
                  <a:lnTo>
                    <a:pt x="2251329" y="1006919"/>
                  </a:lnTo>
                  <a:lnTo>
                    <a:pt x="2246896" y="1036193"/>
                  </a:lnTo>
                  <a:lnTo>
                    <a:pt x="2234730" y="1056005"/>
                  </a:lnTo>
                  <a:lnTo>
                    <a:pt x="2216531" y="1067231"/>
                  </a:lnTo>
                  <a:lnTo>
                    <a:pt x="2194001" y="1070787"/>
                  </a:lnTo>
                  <a:lnTo>
                    <a:pt x="2171001" y="1067231"/>
                  </a:lnTo>
                  <a:lnTo>
                    <a:pt x="2152573" y="1056005"/>
                  </a:lnTo>
                  <a:lnTo>
                    <a:pt x="2140318" y="1036193"/>
                  </a:lnTo>
                  <a:lnTo>
                    <a:pt x="2135886" y="1006919"/>
                  </a:lnTo>
                  <a:lnTo>
                    <a:pt x="2135886" y="850798"/>
                  </a:lnTo>
                  <a:lnTo>
                    <a:pt x="2059711" y="850798"/>
                  </a:lnTo>
                  <a:lnTo>
                    <a:pt x="2059711" y="1014006"/>
                  </a:lnTo>
                  <a:lnTo>
                    <a:pt x="2066810" y="1061593"/>
                  </a:lnTo>
                  <a:lnTo>
                    <a:pt x="2086394" y="1097749"/>
                  </a:lnTo>
                  <a:lnTo>
                    <a:pt x="2115858" y="1122959"/>
                  </a:lnTo>
                  <a:lnTo>
                    <a:pt x="2152586" y="1137729"/>
                  </a:lnTo>
                  <a:lnTo>
                    <a:pt x="2194001" y="1142542"/>
                  </a:lnTo>
                  <a:lnTo>
                    <a:pt x="2235022" y="1137729"/>
                  </a:lnTo>
                  <a:lnTo>
                    <a:pt x="2271522" y="1122959"/>
                  </a:lnTo>
                  <a:lnTo>
                    <a:pt x="2300859" y="1097749"/>
                  </a:lnTo>
                  <a:lnTo>
                    <a:pt x="2320404" y="1061593"/>
                  </a:lnTo>
                  <a:lnTo>
                    <a:pt x="2327503" y="1014006"/>
                  </a:lnTo>
                  <a:lnTo>
                    <a:pt x="2327503" y="850798"/>
                  </a:lnTo>
                  <a:close/>
                </a:path>
                <a:path w="3102610" h="1143000">
                  <a:moveTo>
                    <a:pt x="2468067" y="406869"/>
                  </a:moveTo>
                  <a:lnTo>
                    <a:pt x="2461323" y="358673"/>
                  </a:lnTo>
                  <a:lnTo>
                    <a:pt x="2447531" y="328803"/>
                  </a:lnTo>
                  <a:lnTo>
                    <a:pt x="2442362" y="317627"/>
                  </a:lnTo>
                  <a:lnTo>
                    <a:pt x="2422944" y="296481"/>
                  </a:lnTo>
                  <a:lnTo>
                    <a:pt x="2413114" y="285775"/>
                  </a:lnTo>
                  <a:lnTo>
                    <a:pt x="2390317" y="273291"/>
                  </a:lnTo>
                  <a:lnTo>
                    <a:pt x="2390317" y="406869"/>
                  </a:lnTo>
                  <a:lnTo>
                    <a:pt x="2385212" y="437362"/>
                  </a:lnTo>
                  <a:lnTo>
                    <a:pt x="2370594" y="462165"/>
                  </a:lnTo>
                  <a:lnTo>
                    <a:pt x="2347582" y="478828"/>
                  </a:lnTo>
                  <a:lnTo>
                    <a:pt x="2317292" y="484924"/>
                  </a:lnTo>
                  <a:lnTo>
                    <a:pt x="2287651" y="479056"/>
                  </a:lnTo>
                  <a:lnTo>
                    <a:pt x="2264575" y="462749"/>
                  </a:lnTo>
                  <a:lnTo>
                    <a:pt x="2249589" y="438023"/>
                  </a:lnTo>
                  <a:lnTo>
                    <a:pt x="2244255" y="406869"/>
                  </a:lnTo>
                  <a:lnTo>
                    <a:pt x="2249589" y="375716"/>
                  </a:lnTo>
                  <a:lnTo>
                    <a:pt x="2264575" y="350989"/>
                  </a:lnTo>
                  <a:lnTo>
                    <a:pt x="2287651" y="334683"/>
                  </a:lnTo>
                  <a:lnTo>
                    <a:pt x="2317292" y="328803"/>
                  </a:lnTo>
                  <a:lnTo>
                    <a:pt x="2347582" y="334911"/>
                  </a:lnTo>
                  <a:lnTo>
                    <a:pt x="2370594" y="351574"/>
                  </a:lnTo>
                  <a:lnTo>
                    <a:pt x="2385212" y="376377"/>
                  </a:lnTo>
                  <a:lnTo>
                    <a:pt x="2390317" y="406869"/>
                  </a:lnTo>
                  <a:lnTo>
                    <a:pt x="2390317" y="273291"/>
                  </a:lnTo>
                  <a:lnTo>
                    <a:pt x="2375497" y="265163"/>
                  </a:lnTo>
                  <a:lnTo>
                    <a:pt x="2331428" y="257848"/>
                  </a:lnTo>
                  <a:lnTo>
                    <a:pt x="2304262" y="260667"/>
                  </a:lnTo>
                  <a:lnTo>
                    <a:pt x="2281364" y="268592"/>
                  </a:lnTo>
                  <a:lnTo>
                    <a:pt x="2262289" y="280797"/>
                  </a:lnTo>
                  <a:lnTo>
                    <a:pt x="2246617" y="296481"/>
                  </a:lnTo>
                  <a:lnTo>
                    <a:pt x="2246617" y="264934"/>
                  </a:lnTo>
                  <a:lnTo>
                    <a:pt x="2172792" y="264934"/>
                  </a:lnTo>
                  <a:lnTo>
                    <a:pt x="2172792" y="666280"/>
                  </a:lnTo>
                  <a:lnTo>
                    <a:pt x="2248179" y="666280"/>
                  </a:lnTo>
                  <a:lnTo>
                    <a:pt x="2248179" y="519620"/>
                  </a:lnTo>
                  <a:lnTo>
                    <a:pt x="2263838" y="534276"/>
                  </a:lnTo>
                  <a:lnTo>
                    <a:pt x="2282736" y="545744"/>
                  </a:lnTo>
                  <a:lnTo>
                    <a:pt x="2305164" y="553224"/>
                  </a:lnTo>
                  <a:lnTo>
                    <a:pt x="2331428" y="555891"/>
                  </a:lnTo>
                  <a:lnTo>
                    <a:pt x="2375497" y="548576"/>
                  </a:lnTo>
                  <a:lnTo>
                    <a:pt x="2413114" y="527964"/>
                  </a:lnTo>
                  <a:lnTo>
                    <a:pt x="2420772" y="519620"/>
                  </a:lnTo>
                  <a:lnTo>
                    <a:pt x="2442362" y="496112"/>
                  </a:lnTo>
                  <a:lnTo>
                    <a:pt x="2447531" y="484924"/>
                  </a:lnTo>
                  <a:lnTo>
                    <a:pt x="2461323" y="455066"/>
                  </a:lnTo>
                  <a:lnTo>
                    <a:pt x="2468067" y="406869"/>
                  </a:lnTo>
                  <a:close/>
                </a:path>
                <a:path w="3102610" h="1143000">
                  <a:moveTo>
                    <a:pt x="2636913" y="1045552"/>
                  </a:moveTo>
                  <a:lnTo>
                    <a:pt x="2612072" y="988580"/>
                  </a:lnTo>
                  <a:lnTo>
                    <a:pt x="2541892" y="961186"/>
                  </a:lnTo>
                  <a:lnTo>
                    <a:pt x="2516759" y="957237"/>
                  </a:lnTo>
                  <a:lnTo>
                    <a:pt x="2498585" y="954087"/>
                  </a:lnTo>
                  <a:lnTo>
                    <a:pt x="2483878" y="949744"/>
                  </a:lnTo>
                  <a:lnTo>
                    <a:pt x="2474023" y="943051"/>
                  </a:lnTo>
                  <a:lnTo>
                    <a:pt x="2470429" y="932802"/>
                  </a:lnTo>
                  <a:lnTo>
                    <a:pt x="2473083" y="922083"/>
                  </a:lnTo>
                  <a:lnTo>
                    <a:pt x="2481122" y="913866"/>
                  </a:lnTo>
                  <a:lnTo>
                    <a:pt x="2494610" y="908621"/>
                  </a:lnTo>
                  <a:lnTo>
                    <a:pt x="2513622" y="906780"/>
                  </a:lnTo>
                  <a:lnTo>
                    <a:pt x="2538107" y="909142"/>
                  </a:lnTo>
                  <a:lnTo>
                    <a:pt x="2562301" y="914463"/>
                  </a:lnTo>
                  <a:lnTo>
                    <a:pt x="2584742" y="921854"/>
                  </a:lnTo>
                  <a:lnTo>
                    <a:pt x="2603931" y="930427"/>
                  </a:lnTo>
                  <a:lnTo>
                    <a:pt x="2629839" y="870508"/>
                  </a:lnTo>
                  <a:lnTo>
                    <a:pt x="2601823" y="858659"/>
                  </a:lnTo>
                  <a:lnTo>
                    <a:pt x="2573502" y="850303"/>
                  </a:lnTo>
                  <a:lnTo>
                    <a:pt x="2543708" y="845337"/>
                  </a:lnTo>
                  <a:lnTo>
                    <a:pt x="2511260" y="843699"/>
                  </a:lnTo>
                  <a:lnTo>
                    <a:pt x="2461133" y="850023"/>
                  </a:lnTo>
                  <a:lnTo>
                    <a:pt x="2423604" y="868337"/>
                  </a:lnTo>
                  <a:lnTo>
                    <a:pt x="2400058" y="897585"/>
                  </a:lnTo>
                  <a:lnTo>
                    <a:pt x="2391892" y="936739"/>
                  </a:lnTo>
                  <a:lnTo>
                    <a:pt x="2398064" y="969124"/>
                  </a:lnTo>
                  <a:lnTo>
                    <a:pt x="2416530" y="994206"/>
                  </a:lnTo>
                  <a:lnTo>
                    <a:pt x="2447226" y="1012024"/>
                  </a:lnTo>
                  <a:lnTo>
                    <a:pt x="2490063" y="1022680"/>
                  </a:lnTo>
                  <a:lnTo>
                    <a:pt x="2512834" y="1025842"/>
                  </a:lnTo>
                  <a:lnTo>
                    <a:pt x="2534107" y="1030020"/>
                  </a:lnTo>
                  <a:lnTo>
                    <a:pt x="2548763" y="1035596"/>
                  </a:lnTo>
                  <a:lnTo>
                    <a:pt x="2557221" y="1042809"/>
                  </a:lnTo>
                  <a:lnTo>
                    <a:pt x="2559951" y="1051864"/>
                  </a:lnTo>
                  <a:lnTo>
                    <a:pt x="2556700" y="1063028"/>
                  </a:lnTo>
                  <a:lnTo>
                    <a:pt x="2546896" y="1071473"/>
                  </a:lnTo>
                  <a:lnTo>
                    <a:pt x="2530462" y="1076807"/>
                  </a:lnTo>
                  <a:lnTo>
                    <a:pt x="2507335" y="1078674"/>
                  </a:lnTo>
                  <a:lnTo>
                    <a:pt x="2477897" y="1076579"/>
                  </a:lnTo>
                  <a:lnTo>
                    <a:pt x="2452662" y="1070787"/>
                  </a:lnTo>
                  <a:lnTo>
                    <a:pt x="2430805" y="1062037"/>
                  </a:lnTo>
                  <a:lnTo>
                    <a:pt x="2411526" y="1051077"/>
                  </a:lnTo>
                  <a:lnTo>
                    <a:pt x="2381681" y="1108633"/>
                  </a:lnTo>
                  <a:lnTo>
                    <a:pt x="2411145" y="1124902"/>
                  </a:lnTo>
                  <a:lnTo>
                    <a:pt x="2443632" y="1135341"/>
                  </a:lnTo>
                  <a:lnTo>
                    <a:pt x="2476550" y="1140904"/>
                  </a:lnTo>
                  <a:lnTo>
                    <a:pt x="2507335" y="1142542"/>
                  </a:lnTo>
                  <a:lnTo>
                    <a:pt x="2562034" y="1135697"/>
                  </a:lnTo>
                  <a:lnTo>
                    <a:pt x="2602750" y="1116215"/>
                  </a:lnTo>
                  <a:lnTo>
                    <a:pt x="2628150" y="1085659"/>
                  </a:lnTo>
                  <a:lnTo>
                    <a:pt x="2636913" y="1045552"/>
                  </a:lnTo>
                  <a:close/>
                </a:path>
                <a:path w="3102610" h="1143000">
                  <a:moveTo>
                    <a:pt x="2792399" y="264934"/>
                  </a:moveTo>
                  <a:lnTo>
                    <a:pt x="2717012" y="264934"/>
                  </a:lnTo>
                  <a:lnTo>
                    <a:pt x="2717012" y="421055"/>
                  </a:lnTo>
                  <a:lnTo>
                    <a:pt x="2712567" y="450329"/>
                  </a:lnTo>
                  <a:lnTo>
                    <a:pt x="2700324" y="470141"/>
                  </a:lnTo>
                  <a:lnTo>
                    <a:pt x="2681897" y="481380"/>
                  </a:lnTo>
                  <a:lnTo>
                    <a:pt x="2658897" y="484924"/>
                  </a:lnTo>
                  <a:lnTo>
                    <a:pt x="2636024" y="481380"/>
                  </a:lnTo>
                  <a:lnTo>
                    <a:pt x="2617863" y="470141"/>
                  </a:lnTo>
                  <a:lnTo>
                    <a:pt x="2605887" y="450329"/>
                  </a:lnTo>
                  <a:lnTo>
                    <a:pt x="2601569" y="421055"/>
                  </a:lnTo>
                  <a:lnTo>
                    <a:pt x="2601569" y="264934"/>
                  </a:lnTo>
                  <a:lnTo>
                    <a:pt x="2525395" y="264934"/>
                  </a:lnTo>
                  <a:lnTo>
                    <a:pt x="2525395" y="428155"/>
                  </a:lnTo>
                  <a:lnTo>
                    <a:pt x="2532494" y="475653"/>
                  </a:lnTo>
                  <a:lnTo>
                    <a:pt x="2552039" y="511606"/>
                  </a:lnTo>
                  <a:lnTo>
                    <a:pt x="2581376" y="536587"/>
                  </a:lnTo>
                  <a:lnTo>
                    <a:pt x="2617876" y="551167"/>
                  </a:lnTo>
                  <a:lnTo>
                    <a:pt x="2658897" y="555891"/>
                  </a:lnTo>
                  <a:lnTo>
                    <a:pt x="2699918" y="551167"/>
                  </a:lnTo>
                  <a:lnTo>
                    <a:pt x="2736431" y="536587"/>
                  </a:lnTo>
                  <a:lnTo>
                    <a:pt x="2765768" y="511606"/>
                  </a:lnTo>
                  <a:lnTo>
                    <a:pt x="2785300" y="475653"/>
                  </a:lnTo>
                  <a:lnTo>
                    <a:pt x="2792399" y="428155"/>
                  </a:lnTo>
                  <a:lnTo>
                    <a:pt x="2792399" y="264934"/>
                  </a:lnTo>
                  <a:close/>
                </a:path>
                <a:path w="3102610" h="1143000">
                  <a:moveTo>
                    <a:pt x="3102597" y="459701"/>
                  </a:moveTo>
                  <a:lnTo>
                    <a:pt x="3077667" y="402628"/>
                  </a:lnTo>
                  <a:lnTo>
                    <a:pt x="3006788" y="374535"/>
                  </a:lnTo>
                  <a:lnTo>
                    <a:pt x="2981668" y="371386"/>
                  </a:lnTo>
                  <a:lnTo>
                    <a:pt x="2963494" y="368236"/>
                  </a:lnTo>
                  <a:lnTo>
                    <a:pt x="2948775" y="363893"/>
                  </a:lnTo>
                  <a:lnTo>
                    <a:pt x="2938919" y="357187"/>
                  </a:lnTo>
                  <a:lnTo>
                    <a:pt x="2935325" y="346938"/>
                  </a:lnTo>
                  <a:lnTo>
                    <a:pt x="2938119" y="336219"/>
                  </a:lnTo>
                  <a:lnTo>
                    <a:pt x="2946425" y="328015"/>
                  </a:lnTo>
                  <a:lnTo>
                    <a:pt x="2960179" y="322770"/>
                  </a:lnTo>
                  <a:lnTo>
                    <a:pt x="2979305" y="320929"/>
                  </a:lnTo>
                  <a:lnTo>
                    <a:pt x="3003461" y="322948"/>
                  </a:lnTo>
                  <a:lnTo>
                    <a:pt x="3027705" y="328218"/>
                  </a:lnTo>
                  <a:lnTo>
                    <a:pt x="3050311" y="335559"/>
                  </a:lnTo>
                  <a:lnTo>
                    <a:pt x="3069615" y="343789"/>
                  </a:lnTo>
                  <a:lnTo>
                    <a:pt x="3094748" y="284657"/>
                  </a:lnTo>
                  <a:lnTo>
                    <a:pt x="3066732" y="272808"/>
                  </a:lnTo>
                  <a:lnTo>
                    <a:pt x="3038500" y="264452"/>
                  </a:lnTo>
                  <a:lnTo>
                    <a:pt x="3008934" y="259486"/>
                  </a:lnTo>
                  <a:lnTo>
                    <a:pt x="2976956" y="257848"/>
                  </a:lnTo>
                  <a:lnTo>
                    <a:pt x="2926829" y="264172"/>
                  </a:lnTo>
                  <a:lnTo>
                    <a:pt x="2889288" y="282486"/>
                  </a:lnTo>
                  <a:lnTo>
                    <a:pt x="2865742" y="311734"/>
                  </a:lnTo>
                  <a:lnTo>
                    <a:pt x="2857589" y="350888"/>
                  </a:lnTo>
                  <a:lnTo>
                    <a:pt x="2863634" y="383273"/>
                  </a:lnTo>
                  <a:lnTo>
                    <a:pt x="2881833" y="408343"/>
                  </a:lnTo>
                  <a:lnTo>
                    <a:pt x="2912249" y="426173"/>
                  </a:lnTo>
                  <a:lnTo>
                    <a:pt x="2954959" y="436829"/>
                  </a:lnTo>
                  <a:lnTo>
                    <a:pt x="2978518" y="439991"/>
                  </a:lnTo>
                  <a:lnTo>
                    <a:pt x="2999346" y="444157"/>
                  </a:lnTo>
                  <a:lnTo>
                    <a:pt x="3013760" y="449745"/>
                  </a:lnTo>
                  <a:lnTo>
                    <a:pt x="3022142" y="456946"/>
                  </a:lnTo>
                  <a:lnTo>
                    <a:pt x="3024860" y="466001"/>
                  </a:lnTo>
                  <a:lnTo>
                    <a:pt x="3021723" y="477177"/>
                  </a:lnTo>
                  <a:lnTo>
                    <a:pt x="3012186" y="485622"/>
                  </a:lnTo>
                  <a:lnTo>
                    <a:pt x="2996031" y="490956"/>
                  </a:lnTo>
                  <a:lnTo>
                    <a:pt x="2973019" y="492810"/>
                  </a:lnTo>
                  <a:lnTo>
                    <a:pt x="2943466" y="490715"/>
                  </a:lnTo>
                  <a:lnTo>
                    <a:pt x="2917952" y="484924"/>
                  </a:lnTo>
                  <a:lnTo>
                    <a:pt x="2895828" y="476186"/>
                  </a:lnTo>
                  <a:lnTo>
                    <a:pt x="2876435" y="465213"/>
                  </a:lnTo>
                  <a:lnTo>
                    <a:pt x="2846590" y="522782"/>
                  </a:lnTo>
                  <a:lnTo>
                    <a:pt x="2876385" y="538924"/>
                  </a:lnTo>
                  <a:lnTo>
                    <a:pt x="2908820" y="549097"/>
                  </a:lnTo>
                  <a:lnTo>
                    <a:pt x="2941561" y="554380"/>
                  </a:lnTo>
                  <a:lnTo>
                    <a:pt x="2972244" y="555891"/>
                  </a:lnTo>
                  <a:lnTo>
                    <a:pt x="3027400" y="549186"/>
                  </a:lnTo>
                  <a:lnTo>
                    <a:pt x="3068345" y="529971"/>
                  </a:lnTo>
                  <a:lnTo>
                    <a:pt x="3093821" y="499681"/>
                  </a:lnTo>
                  <a:lnTo>
                    <a:pt x="3102597" y="459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8728" y="9063141"/>
              <a:ext cx="153135" cy="1695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2282" y="9065507"/>
              <a:ext cx="161774" cy="1640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3897" y="9065507"/>
              <a:ext cx="175909" cy="164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8496" y="9065507"/>
              <a:ext cx="120937" cy="1640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4774" y="9065507"/>
              <a:ext cx="139000" cy="1671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1468" y="9063142"/>
              <a:ext cx="130361" cy="1695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9418" y="9065507"/>
              <a:ext cx="149209" cy="1640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78677" y="9065355"/>
              <a:ext cx="349885" cy="164465"/>
            </a:xfrm>
            <a:custGeom>
              <a:avLst/>
              <a:gdLst/>
              <a:ahLst/>
              <a:cxnLst/>
              <a:rect l="l" t="t" r="r" b="b"/>
              <a:pathLst>
                <a:path w="349884" h="164465">
                  <a:moveTo>
                    <a:pt x="119367" y="139992"/>
                  </a:moveTo>
                  <a:lnTo>
                    <a:pt x="25908" y="139992"/>
                  </a:lnTo>
                  <a:lnTo>
                    <a:pt x="25908" y="94170"/>
                  </a:lnTo>
                  <a:lnTo>
                    <a:pt x="114655" y="94170"/>
                  </a:lnTo>
                  <a:lnTo>
                    <a:pt x="114655" y="70002"/>
                  </a:lnTo>
                  <a:lnTo>
                    <a:pt x="25908" y="70002"/>
                  </a:lnTo>
                  <a:lnTo>
                    <a:pt x="25908" y="25450"/>
                  </a:lnTo>
                  <a:lnTo>
                    <a:pt x="117792" y="25450"/>
                  </a:lnTo>
                  <a:lnTo>
                    <a:pt x="117792" y="0"/>
                  </a:lnTo>
                  <a:lnTo>
                    <a:pt x="0" y="0"/>
                  </a:lnTo>
                  <a:lnTo>
                    <a:pt x="0" y="25450"/>
                  </a:lnTo>
                  <a:lnTo>
                    <a:pt x="0" y="70002"/>
                  </a:lnTo>
                  <a:lnTo>
                    <a:pt x="0" y="94170"/>
                  </a:lnTo>
                  <a:lnTo>
                    <a:pt x="0" y="139992"/>
                  </a:lnTo>
                  <a:lnTo>
                    <a:pt x="0" y="164172"/>
                  </a:lnTo>
                  <a:lnTo>
                    <a:pt x="119367" y="164172"/>
                  </a:lnTo>
                  <a:lnTo>
                    <a:pt x="119367" y="139992"/>
                  </a:lnTo>
                  <a:close/>
                </a:path>
                <a:path w="349884" h="164465">
                  <a:moveTo>
                    <a:pt x="349453" y="139992"/>
                  </a:moveTo>
                  <a:lnTo>
                    <a:pt x="256794" y="139992"/>
                  </a:lnTo>
                  <a:lnTo>
                    <a:pt x="256794" y="94170"/>
                  </a:lnTo>
                  <a:lnTo>
                    <a:pt x="344741" y="94170"/>
                  </a:lnTo>
                  <a:lnTo>
                    <a:pt x="344741" y="70002"/>
                  </a:lnTo>
                  <a:lnTo>
                    <a:pt x="256794" y="70002"/>
                  </a:lnTo>
                  <a:lnTo>
                    <a:pt x="256794" y="25450"/>
                  </a:lnTo>
                  <a:lnTo>
                    <a:pt x="347891" y="25450"/>
                  </a:lnTo>
                  <a:lnTo>
                    <a:pt x="347891" y="0"/>
                  </a:lnTo>
                  <a:lnTo>
                    <a:pt x="230085" y="0"/>
                  </a:lnTo>
                  <a:lnTo>
                    <a:pt x="230085" y="25450"/>
                  </a:lnTo>
                  <a:lnTo>
                    <a:pt x="230085" y="70002"/>
                  </a:lnTo>
                  <a:lnTo>
                    <a:pt x="230085" y="94170"/>
                  </a:lnTo>
                  <a:lnTo>
                    <a:pt x="230085" y="139992"/>
                  </a:lnTo>
                  <a:lnTo>
                    <a:pt x="230085" y="164172"/>
                  </a:lnTo>
                  <a:lnTo>
                    <a:pt x="349453" y="164172"/>
                  </a:lnTo>
                  <a:lnTo>
                    <a:pt x="349453" y="139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5626" y="9063143"/>
              <a:ext cx="314124" cy="1695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08228" y="9065355"/>
              <a:ext cx="430530" cy="164465"/>
            </a:xfrm>
            <a:custGeom>
              <a:avLst/>
              <a:gdLst/>
              <a:ahLst/>
              <a:cxnLst/>
              <a:rect l="l" t="t" r="r" b="b"/>
              <a:pathLst>
                <a:path w="430529" h="164465">
                  <a:moveTo>
                    <a:pt x="119367" y="139992"/>
                  </a:moveTo>
                  <a:lnTo>
                    <a:pt x="26695" y="139992"/>
                  </a:lnTo>
                  <a:lnTo>
                    <a:pt x="26695" y="94170"/>
                  </a:lnTo>
                  <a:lnTo>
                    <a:pt x="114655" y="94170"/>
                  </a:lnTo>
                  <a:lnTo>
                    <a:pt x="114655" y="70002"/>
                  </a:lnTo>
                  <a:lnTo>
                    <a:pt x="26695" y="70002"/>
                  </a:lnTo>
                  <a:lnTo>
                    <a:pt x="26695" y="25450"/>
                  </a:lnTo>
                  <a:lnTo>
                    <a:pt x="117792" y="25450"/>
                  </a:lnTo>
                  <a:lnTo>
                    <a:pt x="117792" y="0"/>
                  </a:lnTo>
                  <a:lnTo>
                    <a:pt x="0" y="0"/>
                  </a:lnTo>
                  <a:lnTo>
                    <a:pt x="0" y="25450"/>
                  </a:lnTo>
                  <a:lnTo>
                    <a:pt x="0" y="70002"/>
                  </a:lnTo>
                  <a:lnTo>
                    <a:pt x="0" y="94170"/>
                  </a:lnTo>
                  <a:lnTo>
                    <a:pt x="0" y="139992"/>
                  </a:lnTo>
                  <a:lnTo>
                    <a:pt x="0" y="164172"/>
                  </a:lnTo>
                  <a:lnTo>
                    <a:pt x="119367" y="164172"/>
                  </a:lnTo>
                  <a:lnTo>
                    <a:pt x="119367" y="139992"/>
                  </a:lnTo>
                  <a:close/>
                </a:path>
                <a:path w="430529" h="164465">
                  <a:moveTo>
                    <a:pt x="280352" y="139992"/>
                  </a:moveTo>
                  <a:lnTo>
                    <a:pt x="190042" y="139992"/>
                  </a:lnTo>
                  <a:lnTo>
                    <a:pt x="190042" y="0"/>
                  </a:lnTo>
                  <a:lnTo>
                    <a:pt x="163347" y="0"/>
                  </a:lnTo>
                  <a:lnTo>
                    <a:pt x="163347" y="139992"/>
                  </a:lnTo>
                  <a:lnTo>
                    <a:pt x="163347" y="164172"/>
                  </a:lnTo>
                  <a:lnTo>
                    <a:pt x="280352" y="164172"/>
                  </a:lnTo>
                  <a:lnTo>
                    <a:pt x="280352" y="139992"/>
                  </a:lnTo>
                  <a:close/>
                </a:path>
                <a:path w="430529" h="164465">
                  <a:moveTo>
                    <a:pt x="430352" y="139992"/>
                  </a:moveTo>
                  <a:lnTo>
                    <a:pt x="337680" y="139992"/>
                  </a:lnTo>
                  <a:lnTo>
                    <a:pt x="337680" y="94170"/>
                  </a:lnTo>
                  <a:lnTo>
                    <a:pt x="425640" y="94170"/>
                  </a:lnTo>
                  <a:lnTo>
                    <a:pt x="425640" y="70002"/>
                  </a:lnTo>
                  <a:lnTo>
                    <a:pt x="337680" y="70002"/>
                  </a:lnTo>
                  <a:lnTo>
                    <a:pt x="337680" y="25463"/>
                  </a:lnTo>
                  <a:lnTo>
                    <a:pt x="428777" y="25463"/>
                  </a:lnTo>
                  <a:lnTo>
                    <a:pt x="428777" y="0"/>
                  </a:lnTo>
                  <a:lnTo>
                    <a:pt x="310984" y="0"/>
                  </a:lnTo>
                  <a:lnTo>
                    <a:pt x="310984" y="25463"/>
                  </a:lnTo>
                  <a:lnTo>
                    <a:pt x="310984" y="70002"/>
                  </a:lnTo>
                  <a:lnTo>
                    <a:pt x="310984" y="94170"/>
                  </a:lnTo>
                  <a:lnTo>
                    <a:pt x="310984" y="139992"/>
                  </a:lnTo>
                  <a:lnTo>
                    <a:pt x="310984" y="164172"/>
                  </a:lnTo>
                  <a:lnTo>
                    <a:pt x="430352" y="164172"/>
                  </a:lnTo>
                  <a:lnTo>
                    <a:pt x="430352" y="139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2560" y="9065509"/>
              <a:ext cx="141356" cy="1640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3966" y="9063144"/>
              <a:ext cx="153135" cy="1695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55583" y="9065509"/>
              <a:ext cx="27305" cy="164465"/>
            </a:xfrm>
            <a:custGeom>
              <a:avLst/>
              <a:gdLst/>
              <a:ahLst/>
              <a:cxnLst/>
              <a:rect l="l" t="t" r="r" b="b"/>
              <a:pathLst>
                <a:path w="27304" h="164465">
                  <a:moveTo>
                    <a:pt x="26700" y="164007"/>
                  </a:moveTo>
                  <a:lnTo>
                    <a:pt x="0" y="164007"/>
                  </a:lnTo>
                  <a:lnTo>
                    <a:pt x="0" y="0"/>
                  </a:lnTo>
                  <a:lnTo>
                    <a:pt x="26700" y="0"/>
                  </a:lnTo>
                  <a:lnTo>
                    <a:pt x="26700" y="164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125" y="9065510"/>
              <a:ext cx="161774" cy="1640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37366" y="9417967"/>
              <a:ext cx="27305" cy="164465"/>
            </a:xfrm>
            <a:custGeom>
              <a:avLst/>
              <a:gdLst/>
              <a:ahLst/>
              <a:cxnLst/>
              <a:rect l="l" t="t" r="r" b="b"/>
              <a:pathLst>
                <a:path w="27304" h="164465">
                  <a:moveTo>
                    <a:pt x="26700" y="164007"/>
                  </a:moveTo>
                  <a:lnTo>
                    <a:pt x="0" y="164007"/>
                  </a:lnTo>
                  <a:lnTo>
                    <a:pt x="0" y="0"/>
                  </a:lnTo>
                  <a:lnTo>
                    <a:pt x="26700" y="0"/>
                  </a:lnTo>
                  <a:lnTo>
                    <a:pt x="26700" y="164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2756" y="9417967"/>
              <a:ext cx="141356" cy="1640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84737" y="9417754"/>
              <a:ext cx="281940" cy="164465"/>
            </a:xfrm>
            <a:custGeom>
              <a:avLst/>
              <a:gdLst/>
              <a:ahLst/>
              <a:cxnLst/>
              <a:rect l="l" t="t" r="r" b="b"/>
              <a:pathLst>
                <a:path w="281939" h="164465">
                  <a:moveTo>
                    <a:pt x="131927" y="0"/>
                  </a:moveTo>
                  <a:lnTo>
                    <a:pt x="0" y="0"/>
                  </a:lnTo>
                  <a:lnTo>
                    <a:pt x="0" y="25450"/>
                  </a:lnTo>
                  <a:lnTo>
                    <a:pt x="53403" y="25450"/>
                  </a:lnTo>
                  <a:lnTo>
                    <a:pt x="53403" y="164160"/>
                  </a:lnTo>
                  <a:lnTo>
                    <a:pt x="79311" y="164160"/>
                  </a:lnTo>
                  <a:lnTo>
                    <a:pt x="79311" y="25450"/>
                  </a:lnTo>
                  <a:lnTo>
                    <a:pt x="131927" y="25450"/>
                  </a:lnTo>
                  <a:lnTo>
                    <a:pt x="131927" y="0"/>
                  </a:lnTo>
                  <a:close/>
                </a:path>
                <a:path w="281939" h="164465">
                  <a:moveTo>
                    <a:pt x="281927" y="140042"/>
                  </a:moveTo>
                  <a:lnTo>
                    <a:pt x="189255" y="140042"/>
                  </a:lnTo>
                  <a:lnTo>
                    <a:pt x="189255" y="94234"/>
                  </a:lnTo>
                  <a:lnTo>
                    <a:pt x="277215" y="94234"/>
                  </a:lnTo>
                  <a:lnTo>
                    <a:pt x="277215" y="70053"/>
                  </a:lnTo>
                  <a:lnTo>
                    <a:pt x="189255" y="70053"/>
                  </a:lnTo>
                  <a:lnTo>
                    <a:pt x="189255" y="25514"/>
                  </a:lnTo>
                  <a:lnTo>
                    <a:pt x="280352" y="25514"/>
                  </a:lnTo>
                  <a:lnTo>
                    <a:pt x="280352" y="63"/>
                  </a:lnTo>
                  <a:lnTo>
                    <a:pt x="163334" y="63"/>
                  </a:lnTo>
                  <a:lnTo>
                    <a:pt x="163334" y="25514"/>
                  </a:lnTo>
                  <a:lnTo>
                    <a:pt x="163334" y="70053"/>
                  </a:lnTo>
                  <a:lnTo>
                    <a:pt x="163334" y="94234"/>
                  </a:lnTo>
                  <a:lnTo>
                    <a:pt x="163334" y="140042"/>
                  </a:lnTo>
                  <a:lnTo>
                    <a:pt x="163334" y="164223"/>
                  </a:lnTo>
                  <a:lnTo>
                    <a:pt x="281927" y="164223"/>
                  </a:lnTo>
                  <a:lnTo>
                    <a:pt x="281927" y="140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1429" y="9417968"/>
              <a:ext cx="124864" cy="164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5559" y="9417968"/>
              <a:ext cx="141356" cy="1640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46756" y="9415603"/>
              <a:ext cx="331401" cy="1695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16638" y="9417969"/>
              <a:ext cx="27305" cy="164465"/>
            </a:xfrm>
            <a:custGeom>
              <a:avLst/>
              <a:gdLst/>
              <a:ahLst/>
              <a:cxnLst/>
              <a:rect l="l" t="t" r="r" b="b"/>
              <a:pathLst>
                <a:path w="27304" h="164465">
                  <a:moveTo>
                    <a:pt x="26700" y="164007"/>
                  </a:moveTo>
                  <a:lnTo>
                    <a:pt x="0" y="164007"/>
                  </a:lnTo>
                  <a:lnTo>
                    <a:pt x="0" y="0"/>
                  </a:lnTo>
                  <a:lnTo>
                    <a:pt x="26700" y="0"/>
                  </a:lnTo>
                  <a:lnTo>
                    <a:pt x="26700" y="164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3390" y="9415603"/>
              <a:ext cx="170412" cy="1695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3853" y="9417969"/>
              <a:ext cx="141356" cy="1640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65051" y="9417969"/>
              <a:ext cx="161774" cy="16400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56666" y="9417818"/>
              <a:ext cx="117475" cy="164465"/>
            </a:xfrm>
            <a:custGeom>
              <a:avLst/>
              <a:gdLst/>
              <a:ahLst/>
              <a:cxnLst/>
              <a:rect l="l" t="t" r="r" b="b"/>
              <a:pathLst>
                <a:path w="117475" h="164465">
                  <a:moveTo>
                    <a:pt x="117005" y="139992"/>
                  </a:moveTo>
                  <a:lnTo>
                    <a:pt x="26695" y="139992"/>
                  </a:lnTo>
                  <a:lnTo>
                    <a:pt x="26695" y="0"/>
                  </a:lnTo>
                  <a:lnTo>
                    <a:pt x="0" y="0"/>
                  </a:lnTo>
                  <a:lnTo>
                    <a:pt x="0" y="139992"/>
                  </a:lnTo>
                  <a:lnTo>
                    <a:pt x="0" y="164160"/>
                  </a:lnTo>
                  <a:lnTo>
                    <a:pt x="117005" y="164160"/>
                  </a:lnTo>
                  <a:lnTo>
                    <a:pt x="117005" y="139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8152" y="9770427"/>
              <a:ext cx="149209" cy="1640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27409" y="9770281"/>
              <a:ext cx="280035" cy="164465"/>
            </a:xfrm>
            <a:custGeom>
              <a:avLst/>
              <a:gdLst/>
              <a:ahLst/>
              <a:cxnLst/>
              <a:rect l="l" t="t" r="r" b="b"/>
              <a:pathLst>
                <a:path w="280035" h="164465">
                  <a:moveTo>
                    <a:pt x="118579" y="139979"/>
                  </a:moveTo>
                  <a:lnTo>
                    <a:pt x="25908" y="139979"/>
                  </a:lnTo>
                  <a:lnTo>
                    <a:pt x="25908" y="94170"/>
                  </a:lnTo>
                  <a:lnTo>
                    <a:pt x="113868" y="94170"/>
                  </a:lnTo>
                  <a:lnTo>
                    <a:pt x="113868" y="69989"/>
                  </a:lnTo>
                  <a:lnTo>
                    <a:pt x="25908" y="69989"/>
                  </a:lnTo>
                  <a:lnTo>
                    <a:pt x="25908" y="25450"/>
                  </a:lnTo>
                  <a:lnTo>
                    <a:pt x="117005" y="25450"/>
                  </a:lnTo>
                  <a:lnTo>
                    <a:pt x="117005" y="0"/>
                  </a:lnTo>
                  <a:lnTo>
                    <a:pt x="0" y="0"/>
                  </a:lnTo>
                  <a:lnTo>
                    <a:pt x="0" y="25450"/>
                  </a:lnTo>
                  <a:lnTo>
                    <a:pt x="0" y="69989"/>
                  </a:lnTo>
                  <a:lnTo>
                    <a:pt x="0" y="94170"/>
                  </a:lnTo>
                  <a:lnTo>
                    <a:pt x="0" y="139979"/>
                  </a:lnTo>
                  <a:lnTo>
                    <a:pt x="0" y="164160"/>
                  </a:lnTo>
                  <a:lnTo>
                    <a:pt x="118579" y="164160"/>
                  </a:lnTo>
                  <a:lnTo>
                    <a:pt x="118579" y="139979"/>
                  </a:lnTo>
                  <a:close/>
                </a:path>
                <a:path w="280035" h="164465">
                  <a:moveTo>
                    <a:pt x="279565" y="139979"/>
                  </a:moveTo>
                  <a:lnTo>
                    <a:pt x="189255" y="139979"/>
                  </a:lnTo>
                  <a:lnTo>
                    <a:pt x="189255" y="0"/>
                  </a:lnTo>
                  <a:lnTo>
                    <a:pt x="163334" y="0"/>
                  </a:lnTo>
                  <a:lnTo>
                    <a:pt x="163334" y="139979"/>
                  </a:lnTo>
                  <a:lnTo>
                    <a:pt x="163334" y="164160"/>
                  </a:lnTo>
                  <a:lnTo>
                    <a:pt x="279565" y="164160"/>
                  </a:lnTo>
                  <a:lnTo>
                    <a:pt x="279565" y="139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7660" y="9770428"/>
              <a:ext cx="318051" cy="16400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725541" y="9770281"/>
              <a:ext cx="414655" cy="164465"/>
            </a:xfrm>
            <a:custGeom>
              <a:avLst/>
              <a:gdLst/>
              <a:ahLst/>
              <a:cxnLst/>
              <a:rect l="l" t="t" r="r" b="b"/>
              <a:pathLst>
                <a:path w="414654" h="164465">
                  <a:moveTo>
                    <a:pt x="117017" y="139979"/>
                  </a:moveTo>
                  <a:lnTo>
                    <a:pt x="26708" y="139979"/>
                  </a:lnTo>
                  <a:lnTo>
                    <a:pt x="26708" y="0"/>
                  </a:lnTo>
                  <a:lnTo>
                    <a:pt x="0" y="0"/>
                  </a:lnTo>
                  <a:lnTo>
                    <a:pt x="0" y="139979"/>
                  </a:lnTo>
                  <a:lnTo>
                    <a:pt x="0" y="164160"/>
                  </a:lnTo>
                  <a:lnTo>
                    <a:pt x="117017" y="164160"/>
                  </a:lnTo>
                  <a:lnTo>
                    <a:pt x="117017" y="139979"/>
                  </a:lnTo>
                  <a:close/>
                </a:path>
                <a:path w="414654" h="164465">
                  <a:moveTo>
                    <a:pt x="264655" y="139979"/>
                  </a:moveTo>
                  <a:lnTo>
                    <a:pt x="174345" y="139979"/>
                  </a:lnTo>
                  <a:lnTo>
                    <a:pt x="174345" y="0"/>
                  </a:lnTo>
                  <a:lnTo>
                    <a:pt x="147650" y="0"/>
                  </a:lnTo>
                  <a:lnTo>
                    <a:pt x="147650" y="139979"/>
                  </a:lnTo>
                  <a:lnTo>
                    <a:pt x="147650" y="164160"/>
                  </a:lnTo>
                  <a:lnTo>
                    <a:pt x="264655" y="164160"/>
                  </a:lnTo>
                  <a:lnTo>
                    <a:pt x="264655" y="139979"/>
                  </a:lnTo>
                  <a:close/>
                </a:path>
                <a:path w="414654" h="164465">
                  <a:moveTo>
                    <a:pt x="414655" y="139979"/>
                  </a:moveTo>
                  <a:lnTo>
                    <a:pt x="321983" y="139979"/>
                  </a:lnTo>
                  <a:lnTo>
                    <a:pt x="321983" y="94170"/>
                  </a:lnTo>
                  <a:lnTo>
                    <a:pt x="409943" y="94170"/>
                  </a:lnTo>
                  <a:lnTo>
                    <a:pt x="409943" y="69989"/>
                  </a:lnTo>
                  <a:lnTo>
                    <a:pt x="321983" y="69989"/>
                  </a:lnTo>
                  <a:lnTo>
                    <a:pt x="321983" y="25450"/>
                  </a:lnTo>
                  <a:lnTo>
                    <a:pt x="413080" y="25450"/>
                  </a:lnTo>
                  <a:lnTo>
                    <a:pt x="413080" y="0"/>
                  </a:lnTo>
                  <a:lnTo>
                    <a:pt x="295287" y="0"/>
                  </a:lnTo>
                  <a:lnTo>
                    <a:pt x="295287" y="25450"/>
                  </a:lnTo>
                  <a:lnTo>
                    <a:pt x="295287" y="69989"/>
                  </a:lnTo>
                  <a:lnTo>
                    <a:pt x="295287" y="94170"/>
                  </a:lnTo>
                  <a:lnTo>
                    <a:pt x="295287" y="139979"/>
                  </a:lnTo>
                  <a:lnTo>
                    <a:pt x="295287" y="164160"/>
                  </a:lnTo>
                  <a:lnTo>
                    <a:pt x="414655" y="164160"/>
                  </a:lnTo>
                  <a:lnTo>
                    <a:pt x="414655" y="139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1712" y="9770429"/>
              <a:ext cx="149209" cy="16400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40970" y="9770281"/>
              <a:ext cx="492125" cy="164465"/>
            </a:xfrm>
            <a:custGeom>
              <a:avLst/>
              <a:gdLst/>
              <a:ahLst/>
              <a:cxnLst/>
              <a:rect l="l" t="t" r="r" b="b"/>
              <a:pathLst>
                <a:path w="492125" h="164465">
                  <a:moveTo>
                    <a:pt x="118579" y="139979"/>
                  </a:moveTo>
                  <a:lnTo>
                    <a:pt x="25908" y="139979"/>
                  </a:lnTo>
                  <a:lnTo>
                    <a:pt x="25908" y="94170"/>
                  </a:lnTo>
                  <a:lnTo>
                    <a:pt x="113868" y="94170"/>
                  </a:lnTo>
                  <a:lnTo>
                    <a:pt x="113868" y="69989"/>
                  </a:lnTo>
                  <a:lnTo>
                    <a:pt x="25908" y="69989"/>
                  </a:lnTo>
                  <a:lnTo>
                    <a:pt x="25908" y="25450"/>
                  </a:lnTo>
                  <a:lnTo>
                    <a:pt x="117792" y="25450"/>
                  </a:lnTo>
                  <a:lnTo>
                    <a:pt x="117792" y="0"/>
                  </a:lnTo>
                  <a:lnTo>
                    <a:pt x="0" y="0"/>
                  </a:lnTo>
                  <a:lnTo>
                    <a:pt x="0" y="25450"/>
                  </a:lnTo>
                  <a:lnTo>
                    <a:pt x="0" y="69989"/>
                  </a:lnTo>
                  <a:lnTo>
                    <a:pt x="0" y="94170"/>
                  </a:lnTo>
                  <a:lnTo>
                    <a:pt x="0" y="139979"/>
                  </a:lnTo>
                  <a:lnTo>
                    <a:pt x="0" y="164160"/>
                  </a:lnTo>
                  <a:lnTo>
                    <a:pt x="118579" y="164160"/>
                  </a:lnTo>
                  <a:lnTo>
                    <a:pt x="118579" y="139979"/>
                  </a:lnTo>
                  <a:close/>
                </a:path>
                <a:path w="492125" h="164465">
                  <a:moveTo>
                    <a:pt x="279565" y="139979"/>
                  </a:moveTo>
                  <a:lnTo>
                    <a:pt x="189255" y="139979"/>
                  </a:lnTo>
                  <a:lnTo>
                    <a:pt x="189255" y="0"/>
                  </a:lnTo>
                  <a:lnTo>
                    <a:pt x="163334" y="0"/>
                  </a:lnTo>
                  <a:lnTo>
                    <a:pt x="163334" y="139979"/>
                  </a:lnTo>
                  <a:lnTo>
                    <a:pt x="163334" y="164160"/>
                  </a:lnTo>
                  <a:lnTo>
                    <a:pt x="279565" y="164160"/>
                  </a:lnTo>
                  <a:lnTo>
                    <a:pt x="279565" y="139979"/>
                  </a:lnTo>
                  <a:close/>
                </a:path>
                <a:path w="492125" h="164465">
                  <a:moveTo>
                    <a:pt x="491604" y="139979"/>
                  </a:moveTo>
                  <a:lnTo>
                    <a:pt x="398145" y="139979"/>
                  </a:lnTo>
                  <a:lnTo>
                    <a:pt x="398145" y="94170"/>
                  </a:lnTo>
                  <a:lnTo>
                    <a:pt x="486892" y="94170"/>
                  </a:lnTo>
                  <a:lnTo>
                    <a:pt x="486892" y="69989"/>
                  </a:lnTo>
                  <a:lnTo>
                    <a:pt x="398145" y="69989"/>
                  </a:lnTo>
                  <a:lnTo>
                    <a:pt x="398145" y="25450"/>
                  </a:lnTo>
                  <a:lnTo>
                    <a:pt x="490029" y="25450"/>
                  </a:lnTo>
                  <a:lnTo>
                    <a:pt x="490029" y="0"/>
                  </a:lnTo>
                  <a:lnTo>
                    <a:pt x="372237" y="0"/>
                  </a:lnTo>
                  <a:lnTo>
                    <a:pt x="372237" y="25450"/>
                  </a:lnTo>
                  <a:lnTo>
                    <a:pt x="372237" y="69989"/>
                  </a:lnTo>
                  <a:lnTo>
                    <a:pt x="372237" y="94170"/>
                  </a:lnTo>
                  <a:lnTo>
                    <a:pt x="372237" y="139979"/>
                  </a:lnTo>
                  <a:lnTo>
                    <a:pt x="372237" y="164160"/>
                  </a:lnTo>
                  <a:lnTo>
                    <a:pt x="491604" y="164160"/>
                  </a:lnTo>
                  <a:lnTo>
                    <a:pt x="491604" y="139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6554" y="9770429"/>
              <a:ext cx="128005" cy="1640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44610" y="9770429"/>
              <a:ext cx="124864" cy="1640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00102" y="9768064"/>
              <a:ext cx="170412" cy="169526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268744" y="935112"/>
            <a:ext cx="13707744" cy="75954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875"/>
              </a:lnSpc>
              <a:spcBef>
                <a:spcPts val="90"/>
              </a:spcBef>
            </a:pPr>
            <a:r>
              <a:rPr sz="9900" spc="-10" dirty="0"/>
              <a:t>Campus</a:t>
            </a:r>
            <a:r>
              <a:rPr sz="9900" spc="-80" dirty="0"/>
              <a:t> </a:t>
            </a:r>
            <a:r>
              <a:rPr sz="9900" spc="-5" dirty="0" err="1"/>
              <a:t>Iberus</a:t>
            </a:r>
            <a:r>
              <a:rPr sz="9900" spc="-5" dirty="0"/>
              <a:t>:</a:t>
            </a:r>
            <a:br>
              <a:rPr lang="es-ES" sz="9900" spc="-5" dirty="0"/>
            </a:br>
            <a:r>
              <a:rPr lang="es-ES" sz="9900" spc="-5" dirty="0"/>
              <a:t>Erasmus+ prácticas </a:t>
            </a:r>
            <a:br>
              <a:rPr lang="es-ES" sz="9900" spc="-5" dirty="0"/>
            </a:br>
            <a:r>
              <a:rPr lang="es-ES" sz="9900" spc="-5" dirty="0"/>
              <a:t>Movilidad doctorandos </a:t>
            </a:r>
            <a:br>
              <a:rPr lang="es-ES" sz="9900" spc="-5" dirty="0"/>
            </a:br>
            <a:r>
              <a:rPr lang="es-ES" sz="9900" spc="-5" dirty="0"/>
              <a:t>corta y larga duración</a:t>
            </a:r>
            <a:br>
              <a:rPr lang="es-ES" sz="9900" spc="-5" dirty="0"/>
            </a:br>
            <a:r>
              <a:rPr lang="es-ES" sz="9900" spc="-5" dirty="0"/>
              <a:t>2024</a:t>
            </a:r>
            <a:endParaRPr sz="99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Financiación corta duración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670050" y="4587875"/>
            <a:ext cx="1775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Ayuda ordinaria : 700€ </a:t>
            </a:r>
          </a:p>
          <a:p>
            <a:endParaRPr lang="es-ES" sz="4000" dirty="0"/>
          </a:p>
          <a:p>
            <a:r>
              <a:rPr lang="es-ES" sz="4000" dirty="0"/>
              <a:t>Estudiantes con menos oportunidades:100 € adicionales para toda la movilidad</a:t>
            </a:r>
          </a:p>
          <a:p>
            <a:endParaRPr lang="es-ES" sz="4000" dirty="0"/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511652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Menos oportunidades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444615" y="1844675"/>
            <a:ext cx="18284835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a) Tener la condición de refugiado o con derecho a protección subsidiaria o haber</a:t>
            </a:r>
          </a:p>
          <a:p>
            <a:r>
              <a:rPr lang="es-ES" sz="3200" dirty="0"/>
              <a:t>presentado solicitud de protección internacional en España.</a:t>
            </a:r>
          </a:p>
          <a:p>
            <a:r>
              <a:rPr lang="es-ES" sz="3200" dirty="0"/>
              <a:t>b) Tener reconocida y calificada legalmente una discapacidad en grado igual o</a:t>
            </a:r>
          </a:p>
          <a:p>
            <a:r>
              <a:rPr lang="es-ES" sz="3200" dirty="0"/>
              <a:t>superior al 33 por 100 o un grado de discapacidad equivalente, en el caso de</a:t>
            </a:r>
          </a:p>
          <a:p>
            <a:r>
              <a:rPr lang="es-ES" sz="3200" dirty="0"/>
              <a:t>estudiantes extranjeros.</a:t>
            </a:r>
          </a:p>
          <a:p>
            <a:r>
              <a:rPr lang="es-ES" sz="3200" dirty="0"/>
              <a:t>c) Presentar certificado de percepción de prestación de Ingreso mínimo vital / Renta</a:t>
            </a:r>
          </a:p>
          <a:p>
            <a:r>
              <a:rPr lang="es-ES" sz="3200" dirty="0"/>
              <a:t>Mínima de Inserción o cualquier otra prestación de igual o similar naturaleza de la</a:t>
            </a:r>
          </a:p>
          <a:p>
            <a:r>
              <a:rPr lang="es-ES" sz="3200" dirty="0"/>
              <a:t>unidad familiar, según la denominación adoptada en cada Comunidad Autónoma.</a:t>
            </a:r>
          </a:p>
          <a:p>
            <a:r>
              <a:rPr lang="es-ES" sz="3200" dirty="0"/>
              <a:t>d) Ser miembro de familia numerosa o monoparental.</a:t>
            </a:r>
          </a:p>
          <a:p>
            <a:r>
              <a:rPr lang="es-ES" sz="3200" dirty="0"/>
              <a:t>e) Tener consideración administrativa de huérfano o de víctima de terrorismo o</a:t>
            </a:r>
          </a:p>
          <a:p>
            <a:r>
              <a:rPr lang="es-ES" sz="3200" dirty="0"/>
              <a:t>violencia de género.</a:t>
            </a:r>
          </a:p>
          <a:p>
            <a:r>
              <a:rPr lang="es-ES" sz="3200" dirty="0"/>
              <a:t>Los participantes con discapacidad superior al 33% que requieran de ayudas</a:t>
            </a:r>
          </a:p>
          <a:p>
            <a:r>
              <a:rPr lang="es-ES" sz="3200" dirty="0"/>
              <a:t>superiores a las establecidas con carácter general, incluidas las ayudas adicionales</a:t>
            </a:r>
          </a:p>
          <a:p>
            <a:r>
              <a:rPr lang="es-ES" sz="3200" dirty="0"/>
              <a:t>para estudiantes con menos oportunidades, podrán solicitar apoyo financiero</a:t>
            </a:r>
          </a:p>
          <a:p>
            <a:r>
              <a:rPr lang="es-ES" sz="3200" dirty="0"/>
              <a:t>adicional a Campus Iberus para cubrir los gastos complementarios directos en que</a:t>
            </a:r>
          </a:p>
          <a:p>
            <a:r>
              <a:rPr lang="es-ES" sz="3200" dirty="0"/>
              <a:t>puedan incurrir durante su período de movilidad.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717361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Financiación adicional por desplazamiento ecológico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444614" y="2682875"/>
            <a:ext cx="15846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Los participantes de una movilidad de larga duración podrán optar por una ayuda adicional por desplazamiento ecológico (viaje demostrable, realizado en autobús o tren). En ese caso, recibirán una contribución única de 50 EUR</a:t>
            </a:r>
          </a:p>
        </p:txBody>
      </p:sp>
    </p:spTree>
    <p:extLst>
      <p:ext uri="{BB962C8B-B14F-4D97-AF65-F5344CB8AC3E}">
        <p14:creationId xmlns:p14="http://schemas.microsoft.com/office/powerpoint/2010/main" val="394095837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Solicitudes 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444615" y="1967965"/>
            <a:ext cx="1782763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• Carta de aceptación de la empresa o institución de acogida (opcional).</a:t>
            </a:r>
          </a:p>
          <a:p>
            <a:r>
              <a:rPr lang="es-ES" sz="4000" dirty="0"/>
              <a:t>• </a:t>
            </a:r>
            <a:r>
              <a:rPr lang="es-ES" sz="4000" dirty="0" err="1"/>
              <a:t>Curriculum</a:t>
            </a:r>
            <a:r>
              <a:rPr lang="es-ES" sz="4000" dirty="0"/>
              <a:t> actualizado (máximo 4 páginas).</a:t>
            </a:r>
          </a:p>
          <a:p>
            <a:r>
              <a:rPr lang="es-ES" sz="4000" dirty="0"/>
              <a:t>• Carta de motivación, que deberá incluir una descripción precisa de la</a:t>
            </a:r>
          </a:p>
          <a:p>
            <a:r>
              <a:rPr lang="es-ES" sz="4000" dirty="0"/>
              <a:t>naturaleza y de los objetivos de las prácticas para las que se solicita la ayuda</a:t>
            </a:r>
          </a:p>
          <a:p>
            <a:r>
              <a:rPr lang="es-ES" sz="4000" dirty="0"/>
              <a:t>y su justificación en el contexto de la formación doctoral. (máximo 3.500</a:t>
            </a:r>
          </a:p>
          <a:p>
            <a:r>
              <a:rPr lang="es-ES" sz="4000" dirty="0"/>
              <a:t>caracteres)</a:t>
            </a:r>
          </a:p>
          <a:p>
            <a:r>
              <a:rPr lang="es-ES" sz="4000" dirty="0"/>
              <a:t>• En caso de solicitar ayuda adicional por estudiante con menos oportunidades</a:t>
            </a:r>
          </a:p>
          <a:p>
            <a:r>
              <a:rPr lang="es-ES" sz="4000" dirty="0"/>
              <a:t>(punto 5), documentación que acredite dicha situación.</a:t>
            </a:r>
          </a:p>
          <a:p>
            <a:r>
              <a:rPr lang="es-ES" sz="4000" dirty="0"/>
              <a:t>• Fotocopia del Documento Nacional de Identidad, o equivalente para no</a:t>
            </a:r>
          </a:p>
          <a:p>
            <a:r>
              <a:rPr lang="es-ES" sz="4000" dirty="0"/>
              <a:t>nacionales.</a:t>
            </a:r>
          </a:p>
          <a:p>
            <a:r>
              <a:rPr lang="es-ES" sz="4000" dirty="0"/>
              <a:t>No es imprescindible aportar en el momento de presentar la solicitud la carta de aceptación de la empresa o institución de acogida, pudiendo ser presentada en un plazo máximo de 3 meses a partir de la adjudicación de la beca.</a:t>
            </a:r>
          </a:p>
        </p:txBody>
      </p:sp>
    </p:spTree>
    <p:extLst>
      <p:ext uri="{BB962C8B-B14F-4D97-AF65-F5344CB8AC3E}">
        <p14:creationId xmlns:p14="http://schemas.microsoft.com/office/powerpoint/2010/main" val="406343919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Resolución de concesión 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444615" y="1967965"/>
            <a:ext cx="1813243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En el caso de que el número de solicitudes admitidas sea superior al de becas</a:t>
            </a:r>
          </a:p>
          <a:p>
            <a:r>
              <a:rPr lang="es-ES" sz="4000" dirty="0"/>
              <a:t>disponibles, la selección de los candidatos se hará atendiendo a los siguientes</a:t>
            </a:r>
          </a:p>
          <a:p>
            <a:r>
              <a:rPr lang="es-ES" sz="4000" dirty="0"/>
              <a:t>criterios:</a:t>
            </a:r>
          </a:p>
          <a:p>
            <a:endParaRPr lang="es-ES" sz="4000" dirty="0"/>
          </a:p>
          <a:p>
            <a:r>
              <a:rPr lang="es-ES" sz="3000" dirty="0"/>
              <a:t>1. Estudiantes que adjunten en el plazo de solicitud una carta de aceptación firmada por una institución o empresa de acogida: 20 puntos.</a:t>
            </a:r>
          </a:p>
          <a:p>
            <a:r>
              <a:rPr lang="es-ES" sz="3000" dirty="0"/>
              <a:t>2. Estudiantes que hayan participado como mentor o embajador en el programa Iberus </a:t>
            </a:r>
            <a:r>
              <a:rPr lang="es-ES" sz="3000" dirty="0" err="1"/>
              <a:t>Connect</a:t>
            </a:r>
            <a:r>
              <a:rPr lang="es-ES" sz="3000" dirty="0"/>
              <a:t>: 10 puntos</a:t>
            </a:r>
          </a:p>
          <a:p>
            <a:r>
              <a:rPr lang="es-ES" sz="3000" dirty="0"/>
              <a:t>3. Estudiantes de un programa de doctorado conjunto Campus Iberus: 10 puntos</a:t>
            </a:r>
          </a:p>
          <a:p>
            <a:r>
              <a:rPr lang="es-ES" sz="3000" dirty="0"/>
              <a:t>4. Estudiantes cuyo director de tesis pertenezca a uno de los grupos de acción de Campus Iberus: 10 puntos.</a:t>
            </a:r>
          </a:p>
          <a:p>
            <a:r>
              <a:rPr lang="es-ES" sz="3000" dirty="0"/>
              <a:t>5. Estudiantes que realizan su doctorado en régimen de </a:t>
            </a:r>
            <a:r>
              <a:rPr lang="es-ES" sz="3000" dirty="0" err="1"/>
              <a:t>cotutela</a:t>
            </a:r>
            <a:r>
              <a:rPr lang="es-ES" sz="3000" dirty="0"/>
              <a:t> internacional con la institución de acogida: 10 puntos</a:t>
            </a:r>
          </a:p>
          <a:p>
            <a:r>
              <a:rPr lang="es-ES" sz="3000" dirty="0"/>
              <a:t>6. Estudiantes de tercer año de doctorado o superior: 10 puntos.</a:t>
            </a:r>
          </a:p>
          <a:p>
            <a:r>
              <a:rPr lang="es-ES" sz="3000" dirty="0"/>
              <a:t>7. Estudiantes de segundo año de doctorado: 5 puntos.</a:t>
            </a:r>
          </a:p>
          <a:p>
            <a:r>
              <a:rPr lang="es-ES" sz="3000" dirty="0"/>
              <a:t>8. Valoración de la carta de motivación y objetivos de la movilidad por la</a:t>
            </a:r>
          </a:p>
          <a:p>
            <a:r>
              <a:rPr lang="es-ES" sz="3000" dirty="0"/>
              <a:t>comisión de selección: 30 puntos</a:t>
            </a:r>
          </a:p>
          <a:p>
            <a:endParaRPr lang="es-ES" sz="3000" dirty="0"/>
          </a:p>
          <a:p>
            <a:r>
              <a:rPr lang="es-ES" sz="3500" dirty="0"/>
              <a:t>Las becas de corta y de larga duración seguirán los mismos criterios de concesión.</a:t>
            </a:r>
          </a:p>
        </p:txBody>
      </p:sp>
    </p:spTree>
    <p:extLst>
      <p:ext uri="{BB962C8B-B14F-4D97-AF65-F5344CB8AC3E}">
        <p14:creationId xmlns:p14="http://schemas.microsoft.com/office/powerpoint/2010/main" val="307810579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Lugar  y plazo de presentación de solicitudes.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444615" y="1967965"/>
            <a:ext cx="17827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La documentación requerida, deberá enviarse a través del formulario antes del</a:t>
            </a:r>
            <a:r>
              <a:rPr lang="es-ES" sz="4000" b="1" dirty="0"/>
              <a:t> 9</a:t>
            </a:r>
          </a:p>
          <a:p>
            <a:r>
              <a:rPr lang="es-ES" sz="4000" b="1" dirty="0"/>
              <a:t>octubre de 2023 a las 23:59 h.</a:t>
            </a:r>
          </a:p>
          <a:p>
            <a:endParaRPr lang="es-ES" sz="4000" b="1" dirty="0"/>
          </a:p>
          <a:p>
            <a:r>
              <a:rPr lang="es-ES" sz="4000" b="1" dirty="0"/>
              <a:t>El formulario se encuentra en : </a:t>
            </a:r>
            <a:r>
              <a:rPr lang="es-ES" sz="4000" b="1" dirty="0">
                <a:hlinkClick r:id="rId2"/>
              </a:rPr>
              <a:t>www.campusiberus.es/</a:t>
            </a:r>
            <a:r>
              <a:rPr lang="es-ES" sz="4000" b="1" dirty="0"/>
              <a:t>movilidaddoctorado</a:t>
            </a:r>
          </a:p>
          <a:p>
            <a:endParaRPr lang="es-ES" sz="4000" dirty="0"/>
          </a:p>
          <a:p>
            <a:endParaRPr lang="es-ES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D3BD14-06FA-BBD8-0F6D-A2353F91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4740275"/>
            <a:ext cx="1296572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666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2889250" y="5121275"/>
            <a:ext cx="17827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dirty="0"/>
              <a:t>PREGUNTAS Y RESPUESTAS</a:t>
            </a:r>
          </a:p>
          <a:p>
            <a:endParaRPr lang="es-ES" sz="10000" dirty="0"/>
          </a:p>
        </p:txBody>
      </p:sp>
    </p:spTree>
    <p:extLst>
      <p:ext uri="{BB962C8B-B14F-4D97-AF65-F5344CB8AC3E}">
        <p14:creationId xmlns:p14="http://schemas.microsoft.com/office/powerpoint/2010/main" val="253687137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39826" y="1804343"/>
            <a:ext cx="1856105" cy="3395345"/>
            <a:chOff x="9139826" y="1804343"/>
            <a:chExt cx="1856105" cy="3395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9826" y="1804343"/>
              <a:ext cx="1855859" cy="33950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7038" y="1889778"/>
              <a:ext cx="1602105" cy="3141980"/>
            </a:xfrm>
            <a:custGeom>
              <a:avLst/>
              <a:gdLst/>
              <a:ahLst/>
              <a:cxnLst/>
              <a:rect l="l" t="t" r="r" b="b"/>
              <a:pathLst>
                <a:path w="1602104" h="3141979">
                  <a:moveTo>
                    <a:pt x="640969" y="480733"/>
                  </a:moveTo>
                  <a:lnTo>
                    <a:pt x="477901" y="318655"/>
                  </a:lnTo>
                  <a:lnTo>
                    <a:pt x="234467" y="561771"/>
                  </a:lnTo>
                  <a:lnTo>
                    <a:pt x="200990" y="597268"/>
                  </a:lnTo>
                  <a:lnTo>
                    <a:pt x="170091" y="634263"/>
                  </a:lnTo>
                  <a:lnTo>
                    <a:pt x="141770" y="672617"/>
                  </a:lnTo>
                  <a:lnTo>
                    <a:pt x="116014" y="712228"/>
                  </a:lnTo>
                  <a:lnTo>
                    <a:pt x="92849" y="752957"/>
                  </a:lnTo>
                  <a:lnTo>
                    <a:pt x="72250" y="794715"/>
                  </a:lnTo>
                  <a:lnTo>
                    <a:pt x="54216" y="837361"/>
                  </a:lnTo>
                  <a:lnTo>
                    <a:pt x="38760" y="880795"/>
                  </a:lnTo>
                  <a:lnTo>
                    <a:pt x="25882" y="924877"/>
                  </a:lnTo>
                  <a:lnTo>
                    <a:pt x="15570" y="969505"/>
                  </a:lnTo>
                  <a:lnTo>
                    <a:pt x="7823" y="1014552"/>
                  </a:lnTo>
                  <a:lnTo>
                    <a:pt x="2641" y="1059891"/>
                  </a:lnTo>
                  <a:lnTo>
                    <a:pt x="50" y="1105331"/>
                  </a:lnTo>
                  <a:lnTo>
                    <a:pt x="0" y="1151026"/>
                  </a:lnTo>
                  <a:lnTo>
                    <a:pt x="2527" y="1196581"/>
                  </a:lnTo>
                  <a:lnTo>
                    <a:pt x="7632" y="1241945"/>
                  </a:lnTo>
                  <a:lnTo>
                    <a:pt x="15290" y="1287030"/>
                  </a:lnTo>
                  <a:lnTo>
                    <a:pt x="25514" y="1331709"/>
                  </a:lnTo>
                  <a:lnTo>
                    <a:pt x="38315" y="1375867"/>
                  </a:lnTo>
                  <a:lnTo>
                    <a:pt x="53670" y="1419377"/>
                  </a:lnTo>
                  <a:lnTo>
                    <a:pt x="71589" y="1462112"/>
                  </a:lnTo>
                  <a:lnTo>
                    <a:pt x="92062" y="1503972"/>
                  </a:lnTo>
                  <a:lnTo>
                    <a:pt x="115112" y="1544840"/>
                  </a:lnTo>
                  <a:lnTo>
                    <a:pt x="140716" y="1584579"/>
                  </a:lnTo>
                  <a:lnTo>
                    <a:pt x="146227" y="1589290"/>
                  </a:lnTo>
                  <a:lnTo>
                    <a:pt x="153314" y="1589290"/>
                  </a:lnTo>
                  <a:lnTo>
                    <a:pt x="156464" y="1587728"/>
                  </a:lnTo>
                  <a:lnTo>
                    <a:pt x="158038" y="1584579"/>
                  </a:lnTo>
                  <a:lnTo>
                    <a:pt x="160401" y="1582216"/>
                  </a:lnTo>
                  <a:lnTo>
                    <a:pt x="160401" y="1578279"/>
                  </a:lnTo>
                  <a:lnTo>
                    <a:pt x="159613" y="1575130"/>
                  </a:lnTo>
                  <a:lnTo>
                    <a:pt x="146875" y="1532331"/>
                  </a:lnTo>
                  <a:lnTo>
                    <a:pt x="136537" y="1488922"/>
                  </a:lnTo>
                  <a:lnTo>
                    <a:pt x="128676" y="1444980"/>
                  </a:lnTo>
                  <a:lnTo>
                    <a:pt x="123380" y="1400568"/>
                  </a:lnTo>
                  <a:lnTo>
                    <a:pt x="120688" y="1355763"/>
                  </a:lnTo>
                  <a:lnTo>
                    <a:pt x="120700" y="1310614"/>
                  </a:lnTo>
                  <a:lnTo>
                    <a:pt x="123456" y="1265212"/>
                  </a:lnTo>
                  <a:lnTo>
                    <a:pt x="129044" y="1219606"/>
                  </a:lnTo>
                  <a:lnTo>
                    <a:pt x="137528" y="1173861"/>
                  </a:lnTo>
                  <a:lnTo>
                    <a:pt x="148971" y="1128052"/>
                  </a:lnTo>
                  <a:lnTo>
                    <a:pt x="163461" y="1082255"/>
                  </a:lnTo>
                  <a:lnTo>
                    <a:pt x="181038" y="1036510"/>
                  </a:lnTo>
                  <a:lnTo>
                    <a:pt x="201790" y="990917"/>
                  </a:lnTo>
                  <a:lnTo>
                    <a:pt x="225780" y="945502"/>
                  </a:lnTo>
                  <a:lnTo>
                    <a:pt x="253085" y="900379"/>
                  </a:lnTo>
                  <a:lnTo>
                    <a:pt x="283756" y="855573"/>
                  </a:lnTo>
                  <a:lnTo>
                    <a:pt x="317881" y="811174"/>
                  </a:lnTo>
                  <a:lnTo>
                    <a:pt x="355523" y="767245"/>
                  </a:lnTo>
                  <a:lnTo>
                    <a:pt x="396748" y="723849"/>
                  </a:lnTo>
                  <a:lnTo>
                    <a:pt x="640969" y="480733"/>
                  </a:lnTo>
                  <a:close/>
                </a:path>
                <a:path w="1602104" h="3141979">
                  <a:moveTo>
                    <a:pt x="965555" y="2103843"/>
                  </a:moveTo>
                  <a:lnTo>
                    <a:pt x="640969" y="1778914"/>
                  </a:lnTo>
                  <a:lnTo>
                    <a:pt x="609396" y="1744154"/>
                  </a:lnTo>
                  <a:lnTo>
                    <a:pt x="582041" y="1707070"/>
                  </a:lnTo>
                  <a:lnTo>
                    <a:pt x="558876" y="1667992"/>
                  </a:lnTo>
                  <a:lnTo>
                    <a:pt x="539940" y="1627263"/>
                  </a:lnTo>
                  <a:lnTo>
                    <a:pt x="525195" y="1585201"/>
                  </a:lnTo>
                  <a:lnTo>
                    <a:pt x="514692" y="1542199"/>
                  </a:lnTo>
                  <a:lnTo>
                    <a:pt x="508368" y="1498422"/>
                  </a:lnTo>
                  <a:lnTo>
                    <a:pt x="506260" y="1454365"/>
                  </a:lnTo>
                  <a:lnTo>
                    <a:pt x="508368" y="1410309"/>
                  </a:lnTo>
                  <a:lnTo>
                    <a:pt x="514680" y="1366596"/>
                  </a:lnTo>
                  <a:lnTo>
                    <a:pt x="525195" y="1323530"/>
                  </a:lnTo>
                  <a:lnTo>
                    <a:pt x="539940" y="1281468"/>
                  </a:lnTo>
                  <a:lnTo>
                    <a:pt x="558876" y="1240739"/>
                  </a:lnTo>
                  <a:lnTo>
                    <a:pt x="582041" y="1201661"/>
                  </a:lnTo>
                  <a:lnTo>
                    <a:pt x="609396" y="1164577"/>
                  </a:lnTo>
                  <a:lnTo>
                    <a:pt x="640969" y="1129817"/>
                  </a:lnTo>
                  <a:lnTo>
                    <a:pt x="803262" y="967740"/>
                  </a:lnTo>
                  <a:lnTo>
                    <a:pt x="832726" y="931710"/>
                  </a:lnTo>
                  <a:lnTo>
                    <a:pt x="853782" y="891743"/>
                  </a:lnTo>
                  <a:lnTo>
                    <a:pt x="866368" y="849312"/>
                  </a:lnTo>
                  <a:lnTo>
                    <a:pt x="866432" y="849007"/>
                  </a:lnTo>
                  <a:lnTo>
                    <a:pt x="870623" y="805281"/>
                  </a:lnTo>
                  <a:lnTo>
                    <a:pt x="866406" y="761390"/>
                  </a:lnTo>
                  <a:lnTo>
                    <a:pt x="853782" y="718807"/>
                  </a:lnTo>
                  <a:lnTo>
                    <a:pt x="832726" y="678840"/>
                  </a:lnTo>
                  <a:lnTo>
                    <a:pt x="803262" y="642810"/>
                  </a:lnTo>
                  <a:lnTo>
                    <a:pt x="477901" y="967740"/>
                  </a:lnTo>
                  <a:lnTo>
                    <a:pt x="445719" y="1002220"/>
                  </a:lnTo>
                  <a:lnTo>
                    <a:pt x="416420" y="1038161"/>
                  </a:lnTo>
                  <a:lnTo>
                    <a:pt x="389750" y="1075778"/>
                  </a:lnTo>
                  <a:lnTo>
                    <a:pt x="365963" y="1114577"/>
                  </a:lnTo>
                  <a:lnTo>
                    <a:pt x="344982" y="1154531"/>
                  </a:lnTo>
                  <a:lnTo>
                    <a:pt x="326796" y="1195489"/>
                  </a:lnTo>
                  <a:lnTo>
                    <a:pt x="311416" y="1237322"/>
                  </a:lnTo>
                  <a:lnTo>
                    <a:pt x="298831" y="1279867"/>
                  </a:lnTo>
                  <a:lnTo>
                    <a:pt x="289052" y="1322984"/>
                  </a:lnTo>
                  <a:lnTo>
                    <a:pt x="282067" y="1366532"/>
                  </a:lnTo>
                  <a:lnTo>
                    <a:pt x="277888" y="1410309"/>
                  </a:lnTo>
                  <a:lnTo>
                    <a:pt x="276517" y="1454365"/>
                  </a:lnTo>
                  <a:lnTo>
                    <a:pt x="277939" y="1498257"/>
                  </a:lnTo>
                  <a:lnTo>
                    <a:pt x="282155" y="1542135"/>
                  </a:lnTo>
                  <a:lnTo>
                    <a:pt x="289191" y="1585747"/>
                  </a:lnTo>
                  <a:lnTo>
                    <a:pt x="299034" y="1628863"/>
                  </a:lnTo>
                  <a:lnTo>
                    <a:pt x="311670" y="1671408"/>
                  </a:lnTo>
                  <a:lnTo>
                    <a:pt x="327113" y="1713242"/>
                  </a:lnTo>
                  <a:lnTo>
                    <a:pt x="345363" y="1754200"/>
                  </a:lnTo>
                  <a:lnTo>
                    <a:pt x="366420" y="1794154"/>
                  </a:lnTo>
                  <a:lnTo>
                    <a:pt x="390271" y="1832952"/>
                  </a:lnTo>
                  <a:lnTo>
                    <a:pt x="416941" y="1870443"/>
                  </a:lnTo>
                  <a:lnTo>
                    <a:pt x="446405" y="1906511"/>
                  </a:lnTo>
                  <a:lnTo>
                    <a:pt x="478688" y="1940979"/>
                  </a:lnTo>
                  <a:lnTo>
                    <a:pt x="803262" y="2265921"/>
                  </a:lnTo>
                  <a:lnTo>
                    <a:pt x="965555" y="2103843"/>
                  </a:lnTo>
                  <a:close/>
                </a:path>
                <a:path w="1602104" h="3141979">
                  <a:moveTo>
                    <a:pt x="1330109" y="805281"/>
                  </a:moveTo>
                  <a:lnTo>
                    <a:pt x="1328724" y="761390"/>
                  </a:lnTo>
                  <a:lnTo>
                    <a:pt x="1324521" y="717346"/>
                  </a:lnTo>
                  <a:lnTo>
                    <a:pt x="1317523" y="673760"/>
                  </a:lnTo>
                  <a:lnTo>
                    <a:pt x="1307731" y="630593"/>
                  </a:lnTo>
                  <a:lnTo>
                    <a:pt x="1295133" y="588022"/>
                  </a:lnTo>
                  <a:lnTo>
                    <a:pt x="1279740" y="546176"/>
                  </a:lnTo>
                  <a:lnTo>
                    <a:pt x="1261554" y="505218"/>
                  </a:lnTo>
                  <a:lnTo>
                    <a:pt x="1240561" y="465277"/>
                  </a:lnTo>
                  <a:lnTo>
                    <a:pt x="1216774" y="426504"/>
                  </a:lnTo>
                  <a:lnTo>
                    <a:pt x="1190193" y="389039"/>
                  </a:lnTo>
                  <a:lnTo>
                    <a:pt x="1160805" y="353047"/>
                  </a:lnTo>
                  <a:lnTo>
                    <a:pt x="1128636" y="318655"/>
                  </a:lnTo>
                  <a:lnTo>
                    <a:pt x="808774" y="0"/>
                  </a:lnTo>
                  <a:lnTo>
                    <a:pt x="797763" y="0"/>
                  </a:lnTo>
                  <a:lnTo>
                    <a:pt x="640969" y="156578"/>
                  </a:lnTo>
                  <a:lnTo>
                    <a:pt x="965555" y="480733"/>
                  </a:lnTo>
                  <a:lnTo>
                    <a:pt x="997127" y="515480"/>
                  </a:lnTo>
                  <a:lnTo>
                    <a:pt x="1024496" y="552538"/>
                  </a:lnTo>
                  <a:lnTo>
                    <a:pt x="1047648" y="591578"/>
                  </a:lnTo>
                  <a:lnTo>
                    <a:pt x="1066584" y="632269"/>
                  </a:lnTo>
                  <a:lnTo>
                    <a:pt x="1081328" y="674281"/>
                  </a:lnTo>
                  <a:lnTo>
                    <a:pt x="1091844" y="717296"/>
                  </a:lnTo>
                  <a:lnTo>
                    <a:pt x="1098169" y="760971"/>
                  </a:lnTo>
                  <a:lnTo>
                    <a:pt x="1100264" y="804976"/>
                  </a:lnTo>
                  <a:lnTo>
                    <a:pt x="1098169" y="849007"/>
                  </a:lnTo>
                  <a:lnTo>
                    <a:pt x="1091844" y="892708"/>
                  </a:lnTo>
                  <a:lnTo>
                    <a:pt x="1081328" y="935761"/>
                  </a:lnTo>
                  <a:lnTo>
                    <a:pt x="1066584" y="977836"/>
                  </a:lnTo>
                  <a:lnTo>
                    <a:pt x="1047648" y="1018616"/>
                  </a:lnTo>
                  <a:lnTo>
                    <a:pt x="1024496" y="1057757"/>
                  </a:lnTo>
                  <a:lnTo>
                    <a:pt x="997127" y="1094930"/>
                  </a:lnTo>
                  <a:lnTo>
                    <a:pt x="965555" y="1129817"/>
                  </a:lnTo>
                  <a:lnTo>
                    <a:pt x="803262" y="1291894"/>
                  </a:lnTo>
                  <a:lnTo>
                    <a:pt x="773798" y="1327937"/>
                  </a:lnTo>
                  <a:lnTo>
                    <a:pt x="752741" y="1367891"/>
                  </a:lnTo>
                  <a:lnTo>
                    <a:pt x="740117" y="1410474"/>
                  </a:lnTo>
                  <a:lnTo>
                    <a:pt x="735901" y="1454365"/>
                  </a:lnTo>
                  <a:lnTo>
                    <a:pt x="740117" y="1498257"/>
                  </a:lnTo>
                  <a:lnTo>
                    <a:pt x="752741" y="1540840"/>
                  </a:lnTo>
                  <a:lnTo>
                    <a:pt x="773798" y="1580794"/>
                  </a:lnTo>
                  <a:lnTo>
                    <a:pt x="803262" y="1616837"/>
                  </a:lnTo>
                  <a:lnTo>
                    <a:pt x="1128636" y="1291894"/>
                  </a:lnTo>
                  <a:lnTo>
                    <a:pt x="1160805" y="1257503"/>
                  </a:lnTo>
                  <a:lnTo>
                    <a:pt x="1190193" y="1221511"/>
                  </a:lnTo>
                  <a:lnTo>
                    <a:pt x="1216774" y="1184059"/>
                  </a:lnTo>
                  <a:lnTo>
                    <a:pt x="1240561" y="1145286"/>
                  </a:lnTo>
                  <a:lnTo>
                    <a:pt x="1261503" y="1105433"/>
                  </a:lnTo>
                  <a:lnTo>
                    <a:pt x="1279740" y="1064374"/>
                  </a:lnTo>
                  <a:lnTo>
                    <a:pt x="1295133" y="1022527"/>
                  </a:lnTo>
                  <a:lnTo>
                    <a:pt x="1307731" y="979957"/>
                  </a:lnTo>
                  <a:lnTo>
                    <a:pt x="1317523" y="936802"/>
                  </a:lnTo>
                  <a:lnTo>
                    <a:pt x="1324521" y="893203"/>
                  </a:lnTo>
                  <a:lnTo>
                    <a:pt x="1328712" y="849312"/>
                  </a:lnTo>
                  <a:lnTo>
                    <a:pt x="1330109" y="805281"/>
                  </a:lnTo>
                  <a:close/>
                </a:path>
                <a:path w="1602104" h="3141979">
                  <a:moveTo>
                    <a:pt x="1453997" y="2911868"/>
                  </a:moveTo>
                  <a:lnTo>
                    <a:pt x="152527" y="2911868"/>
                  </a:lnTo>
                  <a:lnTo>
                    <a:pt x="152527" y="3141599"/>
                  </a:lnTo>
                  <a:lnTo>
                    <a:pt x="1453997" y="3141599"/>
                  </a:lnTo>
                  <a:lnTo>
                    <a:pt x="1453997" y="2911868"/>
                  </a:lnTo>
                  <a:close/>
                </a:path>
                <a:path w="1602104" h="3141979">
                  <a:moveTo>
                    <a:pt x="1601736" y="1038161"/>
                  </a:moveTo>
                  <a:lnTo>
                    <a:pt x="1591729" y="972604"/>
                  </a:lnTo>
                  <a:lnTo>
                    <a:pt x="1581454" y="927925"/>
                  </a:lnTo>
                  <a:lnTo>
                    <a:pt x="1568602" y="883780"/>
                  </a:lnTo>
                  <a:lnTo>
                    <a:pt x="1553184" y="840270"/>
                  </a:lnTo>
                  <a:lnTo>
                    <a:pt x="1535201" y="797521"/>
                  </a:lnTo>
                  <a:lnTo>
                    <a:pt x="1514640" y="755662"/>
                  </a:lnTo>
                  <a:lnTo>
                    <a:pt x="1491513" y="714806"/>
                  </a:lnTo>
                  <a:lnTo>
                    <a:pt x="1465808" y="675068"/>
                  </a:lnTo>
                  <a:lnTo>
                    <a:pt x="1460296" y="670344"/>
                  </a:lnTo>
                  <a:lnTo>
                    <a:pt x="1453210" y="670344"/>
                  </a:lnTo>
                  <a:lnTo>
                    <a:pt x="1450060" y="672706"/>
                  </a:lnTo>
                  <a:lnTo>
                    <a:pt x="1448485" y="675068"/>
                  </a:lnTo>
                  <a:lnTo>
                    <a:pt x="1446123" y="677430"/>
                  </a:lnTo>
                  <a:lnTo>
                    <a:pt x="1446123" y="681355"/>
                  </a:lnTo>
                  <a:lnTo>
                    <a:pt x="1446911" y="684504"/>
                  </a:lnTo>
                  <a:lnTo>
                    <a:pt x="1459649" y="727316"/>
                  </a:lnTo>
                  <a:lnTo>
                    <a:pt x="1469986" y="770724"/>
                  </a:lnTo>
                  <a:lnTo>
                    <a:pt x="1477848" y="814666"/>
                  </a:lnTo>
                  <a:lnTo>
                    <a:pt x="1483144" y="859078"/>
                  </a:lnTo>
                  <a:lnTo>
                    <a:pt x="1485836" y="903884"/>
                  </a:lnTo>
                  <a:lnTo>
                    <a:pt x="1485823" y="949020"/>
                  </a:lnTo>
                  <a:lnTo>
                    <a:pt x="1483067" y="994435"/>
                  </a:lnTo>
                  <a:lnTo>
                    <a:pt x="1477479" y="1040041"/>
                  </a:lnTo>
                  <a:lnTo>
                    <a:pt x="1468996" y="1085773"/>
                  </a:lnTo>
                  <a:lnTo>
                    <a:pt x="1457553" y="1131582"/>
                  </a:lnTo>
                  <a:lnTo>
                    <a:pt x="1443075" y="1177391"/>
                  </a:lnTo>
                  <a:lnTo>
                    <a:pt x="1425486" y="1223124"/>
                  </a:lnTo>
                  <a:lnTo>
                    <a:pt x="1404734" y="1268730"/>
                  </a:lnTo>
                  <a:lnTo>
                    <a:pt x="1380744" y="1314132"/>
                  </a:lnTo>
                  <a:lnTo>
                    <a:pt x="1353439" y="1359268"/>
                  </a:lnTo>
                  <a:lnTo>
                    <a:pt x="1322768" y="1404073"/>
                  </a:lnTo>
                  <a:lnTo>
                    <a:pt x="1288643" y="1448473"/>
                  </a:lnTo>
                  <a:lnTo>
                    <a:pt x="1251000" y="1492402"/>
                  </a:lnTo>
                  <a:lnTo>
                    <a:pt x="1209776" y="1535798"/>
                  </a:lnTo>
                  <a:lnTo>
                    <a:pt x="965555" y="1778914"/>
                  </a:lnTo>
                  <a:lnTo>
                    <a:pt x="1127836" y="1940979"/>
                  </a:lnTo>
                  <a:lnTo>
                    <a:pt x="1372069" y="1697875"/>
                  </a:lnTo>
                  <a:lnTo>
                    <a:pt x="1405636" y="1662366"/>
                  </a:lnTo>
                  <a:lnTo>
                    <a:pt x="1436611" y="1625384"/>
                  </a:lnTo>
                  <a:lnTo>
                    <a:pt x="1465021" y="1587030"/>
                  </a:lnTo>
                  <a:lnTo>
                    <a:pt x="1490840" y="1547418"/>
                  </a:lnTo>
                  <a:lnTo>
                    <a:pt x="1514068" y="1506677"/>
                  </a:lnTo>
                  <a:lnTo>
                    <a:pt x="1534718" y="1464919"/>
                  </a:lnTo>
                  <a:lnTo>
                    <a:pt x="1552790" y="1422273"/>
                  </a:lnTo>
                  <a:lnTo>
                    <a:pt x="1568284" y="1378851"/>
                  </a:lnTo>
                  <a:lnTo>
                    <a:pt x="1581200" y="1334770"/>
                  </a:lnTo>
                  <a:lnTo>
                    <a:pt x="1591538" y="1290142"/>
                  </a:lnTo>
                  <a:lnTo>
                    <a:pt x="1599285" y="1245095"/>
                  </a:lnTo>
                  <a:lnTo>
                    <a:pt x="1601736" y="1223695"/>
                  </a:lnTo>
                  <a:lnTo>
                    <a:pt x="1601736" y="103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824" y="5558783"/>
            <a:ext cx="10211626" cy="42268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6390" marR="5080" indent="-1584325">
              <a:lnSpc>
                <a:spcPct val="100299"/>
              </a:lnSpc>
              <a:spcBef>
                <a:spcPts val="95"/>
              </a:spcBef>
            </a:pPr>
            <a:r>
              <a:rPr spc="-5" dirty="0"/>
              <a:t>GRACIAS </a:t>
            </a:r>
            <a:r>
              <a:rPr spc="15" dirty="0"/>
              <a:t>POR </a:t>
            </a:r>
            <a:r>
              <a:rPr spc="5" dirty="0"/>
              <a:t>SU </a:t>
            </a:r>
            <a:r>
              <a:rPr spc="-2125" dirty="0"/>
              <a:t> </a:t>
            </a:r>
            <a:r>
              <a:rPr spc="-85" dirty="0"/>
              <a:t>ATENCIÓN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1259185" cy="729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IBERUS + | Movilidad doctorado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5904872" cy="6575518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641350" indent="-629285">
              <a:lnSpc>
                <a:spcPct val="100000"/>
              </a:lnSpc>
              <a:spcBef>
                <a:spcPts val="3875"/>
              </a:spcBef>
              <a:buSzPct val="98461"/>
              <a:buAutoNum type="arabicPeriod"/>
              <a:tabLst>
                <a:tab pos="641985" algn="l"/>
              </a:tabLst>
            </a:pPr>
            <a:r>
              <a:rPr lang="es-ES" sz="5600" dirty="0">
                <a:latin typeface="Calibri"/>
                <a:cs typeface="Calibri"/>
              </a:rPr>
              <a:t>Convocatoria</a:t>
            </a:r>
          </a:p>
          <a:p>
            <a:pPr marL="641350" indent="-629285">
              <a:lnSpc>
                <a:spcPct val="100000"/>
              </a:lnSpc>
              <a:spcBef>
                <a:spcPts val="3875"/>
              </a:spcBef>
              <a:buSzPct val="98461"/>
              <a:buAutoNum type="arabicPeriod"/>
              <a:tabLst>
                <a:tab pos="641985" algn="l"/>
              </a:tabLst>
            </a:pPr>
            <a:r>
              <a:rPr lang="es-ES" sz="5600" dirty="0">
                <a:latin typeface="Calibri"/>
                <a:cs typeface="Calibri"/>
              </a:rPr>
              <a:t>Financiación</a:t>
            </a:r>
          </a:p>
          <a:p>
            <a:pPr marL="641350" indent="-629285">
              <a:lnSpc>
                <a:spcPct val="100000"/>
              </a:lnSpc>
              <a:spcBef>
                <a:spcPts val="3875"/>
              </a:spcBef>
              <a:buSzPct val="98461"/>
              <a:buAutoNum type="arabicPeriod"/>
              <a:tabLst>
                <a:tab pos="641985" algn="l"/>
              </a:tabLst>
            </a:pPr>
            <a:r>
              <a:rPr lang="es-ES" sz="5600" dirty="0">
                <a:latin typeface="Calibri"/>
                <a:cs typeface="Calibri"/>
              </a:rPr>
              <a:t>Solicitud</a:t>
            </a:r>
          </a:p>
          <a:p>
            <a:pPr marL="641350" indent="-629285">
              <a:lnSpc>
                <a:spcPct val="100000"/>
              </a:lnSpc>
              <a:spcBef>
                <a:spcPts val="3875"/>
              </a:spcBef>
              <a:buSzPct val="98461"/>
              <a:buAutoNum type="arabicPeriod"/>
              <a:tabLst>
                <a:tab pos="641985" algn="l"/>
              </a:tabLst>
            </a:pPr>
            <a:r>
              <a:rPr lang="es-ES" sz="5600" dirty="0">
                <a:latin typeface="Calibri"/>
                <a:cs typeface="Calibri"/>
              </a:rPr>
              <a:t>Comentarios y preguntas</a:t>
            </a:r>
          </a:p>
          <a:p>
            <a:pPr marL="641350" indent="-629285">
              <a:lnSpc>
                <a:spcPct val="100000"/>
              </a:lnSpc>
              <a:spcBef>
                <a:spcPts val="3875"/>
              </a:spcBef>
              <a:buSzPct val="98461"/>
              <a:buAutoNum type="arabicPeriod"/>
              <a:tabLst>
                <a:tab pos="641985" algn="l"/>
              </a:tabLst>
            </a:pPr>
            <a:endParaRPr sz="41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1259185" cy="729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Convocatoria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4569440" cy="3189976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r>
              <a:rPr lang="es-ES" sz="3500" spc="-30" dirty="0">
                <a:latin typeface="Calibri" panose="020F0502020204030204" pitchFamily="34" charset="0"/>
                <a:cs typeface="Calibri" panose="020F0502020204030204" pitchFamily="34" charset="0"/>
              </a:rPr>
              <a:t>Se encuentra en : </a:t>
            </a:r>
            <a:r>
              <a:rPr lang="es-ES" sz="3500" spc="-3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www.campusiberus.es/movilidaddoctorado</a:t>
            </a:r>
            <a:endParaRPr lang="es-ES" sz="3500" spc="-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endParaRPr lang="es-ES" sz="3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endParaRPr lang="es-ES" sz="4100" spc="-3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68DDC9-1FC2-B816-AB36-EA2A6F0E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35" y="3194644"/>
            <a:ext cx="13039725" cy="54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938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Objeto de la convocatoria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4569440" cy="9899505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r>
              <a:rPr lang="es-ES" sz="4400" dirty="0"/>
              <a:t>La presente convocatoria Erasmus Prácticas tiene como objeto la adjudicación de becas Erasmus+ a doctorandos para realizar prácticas en empresas o estancias en instituciones europeas durante el curso 2023-2024, con la finalidad de contribuir a su adaptación a las exigencias del mercado laboral a escala europea y, al mismo tiempo, propiciar la adquisición de experiencia laboral y mejorar su conocimiento de idiomas.</a:t>
            </a:r>
          </a:p>
          <a:p>
            <a:pPr marL="12065" algn="just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r>
              <a:rPr lang="es-ES" sz="4400" dirty="0"/>
              <a:t>Se puede realizar una estancia en una universidad.</a:t>
            </a:r>
          </a:p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endParaRPr lang="es-ES" sz="4400" dirty="0"/>
          </a:p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endParaRPr lang="es-ES" sz="4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3875"/>
              </a:spcBef>
              <a:buSzPct val="98461"/>
              <a:tabLst>
                <a:tab pos="641985" algn="l"/>
              </a:tabLst>
            </a:pPr>
            <a:endParaRPr lang="es-ES" sz="4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70818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Becas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4569440" cy="4559582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Las becas ofertadas se asignarán en función del presupuesto para cada tipo de movilidad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Becas de larga duración 45.000€ (35 becas estimadas)</a:t>
            </a: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Becas de corta duración 14.000€ (20 becas estimadas)</a:t>
            </a:r>
          </a:p>
        </p:txBody>
      </p:sp>
    </p:spTree>
    <p:extLst>
      <p:ext uri="{BB962C8B-B14F-4D97-AF65-F5344CB8AC3E}">
        <p14:creationId xmlns:p14="http://schemas.microsoft.com/office/powerpoint/2010/main" val="16332552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Países elegibles y duración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4569440" cy="9976449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La movilidad podrá realizarse en cualquiera de los 28 estados miembros de la Unión Europea, exceptuando España, en los países integrantes del Espacio Económico Europeo (Islandia, Liechtenstein, Noruega) y en Turquía. Reino Unido no es un país elegible.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r>
              <a:rPr lang="es-ES" sz="4400" b="1" dirty="0">
                <a:latin typeface="Calibri"/>
                <a:cs typeface="Calibri"/>
              </a:rPr>
              <a:t>Duración</a:t>
            </a: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Movilidad de larga duración 2 a 4 meses</a:t>
            </a: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Movilidad de corta duración De 10 días a 59 días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Las movilidades deberán realizarse entre el 01/11/2023 y el 30/09/2024.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879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Duración : aspectos a tener en cuenta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778" y="1625736"/>
            <a:ext cx="14569440" cy="7268015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Los estudiantes con una ayuda de larga duración podrán extender su movilidad más de 4 meses sin recibir financiación por el periodo adicional (beca cero).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Se podrá autorizar la realización de la estancia en una fecha posterior cuando un estudiante a quien se le haya asignado una movilidad se vea obligado a posponerla</a:t>
            </a: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por causas justificadas, previa solicitud razonada y autorización expresa de Campus Iberus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6630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Reconocimiento de la estancia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0" y="3749675"/>
            <a:ext cx="14569440" cy="3205365"/>
          </a:xfrm>
          <a:prstGeom prst="rect">
            <a:avLst/>
          </a:prstGeom>
        </p:spPr>
        <p:txBody>
          <a:bodyPr vert="horz" wrap="square" lIns="0" tIns="492125" rIns="0" bIns="0" rtlCol="0">
            <a:spAutoFit/>
          </a:bodyPr>
          <a:lstStyle/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Europass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  <a:p>
            <a:pPr marL="12700" marR="173990">
              <a:lnSpc>
                <a:spcPct val="100400"/>
              </a:lnSpc>
            </a:pPr>
            <a:r>
              <a:rPr lang="es-ES" sz="4400" dirty="0">
                <a:latin typeface="Calibri"/>
                <a:cs typeface="Calibri"/>
              </a:rPr>
              <a:t>Mención Internacional</a:t>
            </a:r>
          </a:p>
          <a:p>
            <a:pPr marL="12700" marR="173990">
              <a:lnSpc>
                <a:spcPct val="100400"/>
              </a:lnSpc>
            </a:pPr>
            <a:endParaRPr lang="es-E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6429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57" y="658745"/>
            <a:ext cx="14836993" cy="72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4600" spc="105" dirty="0">
                <a:solidFill>
                  <a:srgbClr val="0091DA"/>
                </a:solidFill>
              </a:rPr>
              <a:t>Financiación larga duración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1283325" y="10429071"/>
            <a:ext cx="1612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r>
              <a:rPr sz="1300" spc="5" dirty="0">
                <a:solidFill>
                  <a:srgbClr val="5B6770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C19064-88F7-CCA2-683E-E988A020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82" y="2301875"/>
            <a:ext cx="11437593" cy="79864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65A268-9327-8B47-88B6-C4B806087CB5}"/>
              </a:ext>
            </a:extLst>
          </p:cNvPr>
          <p:cNvSpPr txBox="1"/>
          <p:nvPr/>
        </p:nvSpPr>
        <p:spPr>
          <a:xfrm>
            <a:off x="15462250" y="3978275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Compatible con otras ayudas ( excepto Erasmus+)</a:t>
            </a:r>
          </a:p>
        </p:txBody>
      </p:sp>
    </p:spTree>
    <p:extLst>
      <p:ext uri="{BB962C8B-B14F-4D97-AF65-F5344CB8AC3E}">
        <p14:creationId xmlns:p14="http://schemas.microsoft.com/office/powerpoint/2010/main" val="3759049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975</Words>
  <Application>Microsoft Office PowerPoint</Application>
  <PresentationFormat>Personalizado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Campus Iberus: Erasmus+ prácticas  Movilidad doctorandos  corta y larga duración 2024</vt:lpstr>
      <vt:lpstr>IBERUS + | Movilidad doctorado</vt:lpstr>
      <vt:lpstr>Convocatoria</vt:lpstr>
      <vt:lpstr>Objeto de la convocatoria</vt:lpstr>
      <vt:lpstr>Becas</vt:lpstr>
      <vt:lpstr>Países elegibles y duración</vt:lpstr>
      <vt:lpstr>Duración : aspectos a tener en cuenta</vt:lpstr>
      <vt:lpstr>Reconocimiento de la estancia</vt:lpstr>
      <vt:lpstr>Financiación larga duración</vt:lpstr>
      <vt:lpstr>Financiación corta duración</vt:lpstr>
      <vt:lpstr>Menos oportunidades</vt:lpstr>
      <vt:lpstr>Financiación adicional por desplazamiento ecológico</vt:lpstr>
      <vt:lpstr>Solicitudes </vt:lpstr>
      <vt:lpstr>Resolución de concesión </vt:lpstr>
      <vt:lpstr>Lugar  y plazo de presentación de solicitudes.</vt:lpstr>
      <vt:lpstr>Presentación de PowerPoint</vt:lpstr>
      <vt:lpstr>GRACIAS POR SU 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RAMON PUERTAS</dc:creator>
  <cp:lastModifiedBy>CARMEN RAMON PUERTAS</cp:lastModifiedBy>
  <cp:revision>4</cp:revision>
  <dcterms:created xsi:type="dcterms:W3CDTF">2021-06-07T10:43:09Z</dcterms:created>
  <dcterms:modified xsi:type="dcterms:W3CDTF">2023-09-13T14:10:25Z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Acrobat PDFMaker 17 para PowerPoint</vt:lpwstr>
  </property>
  <property fmtid="{D5CDD505-2E9C-101B-9397-08002B2CF9AE}" pid="4" name="LastSaved">
    <vt:filetime>2021-06-07T00:00:00Z</vt:filetime>
  </property>
</Properties>
</file>